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2550D3-63EE-41B0-878C-7CB612DAD587}" type="doc">
      <dgm:prSet loTypeId="urn:microsoft.com/office/officeart/2005/8/layout/venn1" loCatId="relationship" qsTypeId="urn:microsoft.com/office/officeart/2005/8/quickstyle/simple3" qsCatId="simple" csTypeId="urn:microsoft.com/office/officeart/2005/8/colors/accent1_2" csCatId="accent1" phldr="1"/>
      <dgm:spPr/>
    </dgm:pt>
    <dgm:pt modelId="{DFE14B8F-6F3A-4A7C-A0B3-2A6F645430A1}">
      <dgm:prSet phldrT="[텍스트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latinLnBrk="1"/>
          <a:endParaRPr lang="ko-KR" altLang="en-US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7A7CE854-2804-4492-B04D-3D5E97056C3C}" type="parTrans" cxnId="{9DC2B813-9C9C-4E33-8A19-18E82D3C0D2D}">
      <dgm:prSet/>
      <dgm:spPr/>
      <dgm:t>
        <a:bodyPr/>
        <a:lstStyle/>
        <a:p>
          <a:pPr latinLnBrk="1"/>
          <a:endParaRPr lang="ko-KR" altLang="en-US"/>
        </a:p>
      </dgm:t>
    </dgm:pt>
    <dgm:pt modelId="{F421DA6F-BBD8-48B8-AEBA-AE745A0CDFB5}" type="sibTrans" cxnId="{9DC2B813-9C9C-4E33-8A19-18E82D3C0D2D}">
      <dgm:prSet/>
      <dgm:spPr/>
      <dgm:t>
        <a:bodyPr/>
        <a:lstStyle/>
        <a:p>
          <a:pPr latinLnBrk="1"/>
          <a:endParaRPr lang="ko-KR" altLang="en-US"/>
        </a:p>
      </dgm:t>
    </dgm:pt>
    <dgm:pt modelId="{A6634521-CDEB-40EE-BF4D-E1899E47FC1F}">
      <dgm:prSet phldrT="[텍스트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latinLnBrk="1"/>
          <a:endParaRPr lang="ko-KR" altLang="en-US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C4C34E5C-2DF3-4940-9A89-C4F94D8407D0}" type="parTrans" cxnId="{AA8EE3B3-08E1-4E94-A5B1-03006E75C8B3}">
      <dgm:prSet/>
      <dgm:spPr/>
      <dgm:t>
        <a:bodyPr/>
        <a:lstStyle/>
        <a:p>
          <a:pPr latinLnBrk="1"/>
          <a:endParaRPr lang="ko-KR" altLang="en-US"/>
        </a:p>
      </dgm:t>
    </dgm:pt>
    <dgm:pt modelId="{7CE3E6A4-97E1-422A-BD02-25AD5F2D833B}" type="sibTrans" cxnId="{AA8EE3B3-08E1-4E94-A5B1-03006E75C8B3}">
      <dgm:prSet/>
      <dgm:spPr/>
      <dgm:t>
        <a:bodyPr/>
        <a:lstStyle/>
        <a:p>
          <a:pPr latinLnBrk="1"/>
          <a:endParaRPr lang="ko-KR" altLang="en-US"/>
        </a:p>
      </dgm:t>
    </dgm:pt>
    <dgm:pt modelId="{B62D7625-0502-4F7A-A766-BFCBDC651B39}">
      <dgm:prSet phldrT="[텍스트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latinLnBrk="1"/>
          <a:r>
            <a:rPr lang="ko-KR" altLang="en-US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 </a:t>
          </a:r>
          <a:endParaRPr lang="en-US" altLang="ko-KR" b="1" cap="none" spc="0" dirty="0" smtClean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E241E1BA-2A3F-4312-8046-4157364B7808}" type="parTrans" cxnId="{DA18409B-B0E9-4B47-9FEA-377BE4DFCC40}">
      <dgm:prSet/>
      <dgm:spPr/>
      <dgm:t>
        <a:bodyPr/>
        <a:lstStyle/>
        <a:p>
          <a:pPr latinLnBrk="1"/>
          <a:endParaRPr lang="ko-KR" altLang="en-US"/>
        </a:p>
      </dgm:t>
    </dgm:pt>
    <dgm:pt modelId="{1652E1F6-706C-4814-8321-9A99557424A8}" type="sibTrans" cxnId="{DA18409B-B0E9-4B47-9FEA-377BE4DFCC40}">
      <dgm:prSet/>
      <dgm:spPr/>
      <dgm:t>
        <a:bodyPr/>
        <a:lstStyle/>
        <a:p>
          <a:pPr latinLnBrk="1"/>
          <a:endParaRPr lang="ko-KR" altLang="en-US"/>
        </a:p>
      </dgm:t>
    </dgm:pt>
    <dgm:pt modelId="{7CE232EF-9258-425D-9EF9-7251B5E53047}" type="pres">
      <dgm:prSet presAssocID="{0E2550D3-63EE-41B0-878C-7CB612DAD587}" presName="compositeShape" presStyleCnt="0">
        <dgm:presLayoutVars>
          <dgm:chMax val="7"/>
          <dgm:dir/>
          <dgm:resizeHandles val="exact"/>
        </dgm:presLayoutVars>
      </dgm:prSet>
      <dgm:spPr/>
    </dgm:pt>
    <dgm:pt modelId="{DB0E88AA-0493-4FF8-B4AB-0BE1E6038008}" type="pres">
      <dgm:prSet presAssocID="{DFE14B8F-6F3A-4A7C-A0B3-2A6F645430A1}" presName="circ1" presStyleLbl="vennNode1" presStyleIdx="0" presStyleCnt="3" custScaleX="67493" custScaleY="58867" custLinFactNeighborX="5926" custLinFactNeighborY="-7763"/>
      <dgm:spPr/>
      <dgm:t>
        <a:bodyPr/>
        <a:lstStyle/>
        <a:p>
          <a:pPr latinLnBrk="1"/>
          <a:endParaRPr lang="ko-KR" altLang="en-US"/>
        </a:p>
      </dgm:t>
    </dgm:pt>
    <dgm:pt modelId="{55B9745C-CB55-4FB1-BB98-4D3133953169}" type="pres">
      <dgm:prSet presAssocID="{DFE14B8F-6F3A-4A7C-A0B3-2A6F645430A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C93D805-928E-4E90-B995-39A1D9613CB8}" type="pres">
      <dgm:prSet presAssocID="{A6634521-CDEB-40EE-BF4D-E1899E47FC1F}" presName="circ2" presStyleLbl="vennNode1" presStyleIdx="1" presStyleCnt="3" custScaleX="67493" custScaleY="58867" custLinFactNeighborX="3610" custLinFactNeighborY="-28515"/>
      <dgm:spPr/>
      <dgm:t>
        <a:bodyPr/>
        <a:lstStyle/>
        <a:p>
          <a:pPr latinLnBrk="1"/>
          <a:endParaRPr lang="ko-KR" altLang="en-US"/>
        </a:p>
      </dgm:t>
    </dgm:pt>
    <dgm:pt modelId="{FD1EA221-3F53-4F46-AF1C-B96A493132C3}" type="pres">
      <dgm:prSet presAssocID="{A6634521-CDEB-40EE-BF4D-E1899E47FC1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36F7960-88E4-41E6-B5D0-EA3F388E1CC1}" type="pres">
      <dgm:prSet presAssocID="{B62D7625-0502-4F7A-A766-BFCBDC651B39}" presName="circ3" presStyleLbl="vennNode1" presStyleIdx="2" presStyleCnt="3" custScaleX="67493" custScaleY="58867" custLinFactNeighborX="6158" custLinFactNeighborY="-25630"/>
      <dgm:spPr/>
      <dgm:t>
        <a:bodyPr/>
        <a:lstStyle/>
        <a:p>
          <a:pPr latinLnBrk="1"/>
          <a:endParaRPr lang="ko-KR" altLang="en-US"/>
        </a:p>
      </dgm:t>
    </dgm:pt>
    <dgm:pt modelId="{FC372415-08F0-4B0D-A6AC-982274AFFD53}" type="pres">
      <dgm:prSet presAssocID="{B62D7625-0502-4F7A-A766-BFCBDC651B3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7FFA198-1582-4EFF-B079-2E462BD027A0}" type="presOf" srcId="{A6634521-CDEB-40EE-BF4D-E1899E47FC1F}" destId="{FD1EA221-3F53-4F46-AF1C-B96A493132C3}" srcOrd="1" destOrd="0" presId="urn:microsoft.com/office/officeart/2005/8/layout/venn1"/>
    <dgm:cxn modelId="{924834A1-7811-49C3-B996-D981C920512B}" type="presOf" srcId="{DFE14B8F-6F3A-4A7C-A0B3-2A6F645430A1}" destId="{55B9745C-CB55-4FB1-BB98-4D3133953169}" srcOrd="1" destOrd="0" presId="urn:microsoft.com/office/officeart/2005/8/layout/venn1"/>
    <dgm:cxn modelId="{DA18409B-B0E9-4B47-9FEA-377BE4DFCC40}" srcId="{0E2550D3-63EE-41B0-878C-7CB612DAD587}" destId="{B62D7625-0502-4F7A-A766-BFCBDC651B39}" srcOrd="2" destOrd="0" parTransId="{E241E1BA-2A3F-4312-8046-4157364B7808}" sibTransId="{1652E1F6-706C-4814-8321-9A99557424A8}"/>
    <dgm:cxn modelId="{103AB940-15F3-4EE6-AA52-83FF335DF341}" type="presOf" srcId="{B62D7625-0502-4F7A-A766-BFCBDC651B39}" destId="{536F7960-88E4-41E6-B5D0-EA3F388E1CC1}" srcOrd="0" destOrd="0" presId="urn:microsoft.com/office/officeart/2005/8/layout/venn1"/>
    <dgm:cxn modelId="{E7377AA6-92B8-4BFD-A957-72735ABA968D}" type="presOf" srcId="{0E2550D3-63EE-41B0-878C-7CB612DAD587}" destId="{7CE232EF-9258-425D-9EF9-7251B5E53047}" srcOrd="0" destOrd="0" presId="urn:microsoft.com/office/officeart/2005/8/layout/venn1"/>
    <dgm:cxn modelId="{9DC2B813-9C9C-4E33-8A19-18E82D3C0D2D}" srcId="{0E2550D3-63EE-41B0-878C-7CB612DAD587}" destId="{DFE14B8F-6F3A-4A7C-A0B3-2A6F645430A1}" srcOrd="0" destOrd="0" parTransId="{7A7CE854-2804-4492-B04D-3D5E97056C3C}" sibTransId="{F421DA6F-BBD8-48B8-AEBA-AE745A0CDFB5}"/>
    <dgm:cxn modelId="{AA8EE3B3-08E1-4E94-A5B1-03006E75C8B3}" srcId="{0E2550D3-63EE-41B0-878C-7CB612DAD587}" destId="{A6634521-CDEB-40EE-BF4D-E1899E47FC1F}" srcOrd="1" destOrd="0" parTransId="{C4C34E5C-2DF3-4940-9A89-C4F94D8407D0}" sibTransId="{7CE3E6A4-97E1-422A-BD02-25AD5F2D833B}"/>
    <dgm:cxn modelId="{472D2B83-9CA1-4E2B-B6DB-51566FA13AE8}" type="presOf" srcId="{DFE14B8F-6F3A-4A7C-A0B3-2A6F645430A1}" destId="{DB0E88AA-0493-4FF8-B4AB-0BE1E6038008}" srcOrd="0" destOrd="0" presId="urn:microsoft.com/office/officeart/2005/8/layout/venn1"/>
    <dgm:cxn modelId="{FFAE0AC6-59E1-4C44-8796-FC354BDA5004}" type="presOf" srcId="{A6634521-CDEB-40EE-BF4D-E1899E47FC1F}" destId="{BC93D805-928E-4E90-B995-39A1D9613CB8}" srcOrd="0" destOrd="0" presId="urn:microsoft.com/office/officeart/2005/8/layout/venn1"/>
    <dgm:cxn modelId="{627928E7-14B3-4996-8B77-D5AF3D3953E0}" type="presOf" srcId="{B62D7625-0502-4F7A-A766-BFCBDC651B39}" destId="{FC372415-08F0-4B0D-A6AC-982274AFFD53}" srcOrd="1" destOrd="0" presId="urn:microsoft.com/office/officeart/2005/8/layout/venn1"/>
    <dgm:cxn modelId="{D017DD0D-B120-4004-9D44-AADB935F0F99}" type="presParOf" srcId="{7CE232EF-9258-425D-9EF9-7251B5E53047}" destId="{DB0E88AA-0493-4FF8-B4AB-0BE1E6038008}" srcOrd="0" destOrd="0" presId="urn:microsoft.com/office/officeart/2005/8/layout/venn1"/>
    <dgm:cxn modelId="{D627519E-FDD1-4A79-B8AF-335BF8D1F95D}" type="presParOf" srcId="{7CE232EF-9258-425D-9EF9-7251B5E53047}" destId="{55B9745C-CB55-4FB1-BB98-4D3133953169}" srcOrd="1" destOrd="0" presId="urn:microsoft.com/office/officeart/2005/8/layout/venn1"/>
    <dgm:cxn modelId="{0455E700-EBA7-41DF-833C-827161EE743E}" type="presParOf" srcId="{7CE232EF-9258-425D-9EF9-7251B5E53047}" destId="{BC93D805-928E-4E90-B995-39A1D9613CB8}" srcOrd="2" destOrd="0" presId="urn:microsoft.com/office/officeart/2005/8/layout/venn1"/>
    <dgm:cxn modelId="{887B851D-3E42-4A0C-92DB-59DE7AC6A28D}" type="presParOf" srcId="{7CE232EF-9258-425D-9EF9-7251B5E53047}" destId="{FD1EA221-3F53-4F46-AF1C-B96A493132C3}" srcOrd="3" destOrd="0" presId="urn:microsoft.com/office/officeart/2005/8/layout/venn1"/>
    <dgm:cxn modelId="{916B6C01-53E2-4A4C-A660-D9DB4373745C}" type="presParOf" srcId="{7CE232EF-9258-425D-9EF9-7251B5E53047}" destId="{536F7960-88E4-41E6-B5D0-EA3F388E1CC1}" srcOrd="4" destOrd="0" presId="urn:microsoft.com/office/officeart/2005/8/layout/venn1"/>
    <dgm:cxn modelId="{34F9E32F-2958-431C-876D-7514DCFB88F4}" type="presParOf" srcId="{7CE232EF-9258-425D-9EF9-7251B5E53047}" destId="{FC372415-08F0-4B0D-A6AC-982274AFFD5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2B533A-794D-46F0-B20B-15E234CC90BB}" type="doc">
      <dgm:prSet loTypeId="urn:diagrams.loki3.com/BracketList+Icon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B34367C7-1E39-4A84-A890-1F3DE61A9B0B}">
      <dgm:prSet phldrT="[텍스트]"/>
      <dgm:spPr/>
      <dgm:t>
        <a:bodyPr/>
        <a:lstStyle/>
        <a:p>
          <a:pPr latinLnBrk="1"/>
          <a:r>
            <a:rPr lang="ko-KR" altLang="en-US" dirty="0" smtClean="0"/>
            <a:t>회사소개</a:t>
          </a:r>
          <a:endParaRPr lang="ko-KR" altLang="en-US" dirty="0"/>
        </a:p>
      </dgm:t>
    </dgm:pt>
    <dgm:pt modelId="{24C5AD33-F54D-43C7-882D-F75140D5CBF9}" type="parTrans" cxnId="{657135FB-7A08-4250-9776-CC7BE360F2FD}">
      <dgm:prSet/>
      <dgm:spPr/>
      <dgm:t>
        <a:bodyPr/>
        <a:lstStyle/>
        <a:p>
          <a:pPr latinLnBrk="1"/>
          <a:endParaRPr lang="ko-KR" altLang="en-US"/>
        </a:p>
      </dgm:t>
    </dgm:pt>
    <dgm:pt modelId="{29B28DDF-C6FF-4DE6-8860-06A22CB7987F}" type="sibTrans" cxnId="{657135FB-7A08-4250-9776-CC7BE360F2FD}">
      <dgm:prSet/>
      <dgm:spPr/>
      <dgm:t>
        <a:bodyPr/>
        <a:lstStyle/>
        <a:p>
          <a:pPr latinLnBrk="1"/>
          <a:endParaRPr lang="ko-KR" altLang="en-US"/>
        </a:p>
      </dgm:t>
    </dgm:pt>
    <dgm:pt modelId="{74DD4D5E-7DE1-4088-BFF9-2DEDC13B6429}">
      <dgm:prSet phldrT="[텍스트]"/>
      <dgm:spPr/>
      <dgm:t>
        <a:bodyPr/>
        <a:lstStyle/>
        <a:p>
          <a:pPr latinLnBrk="1"/>
          <a:r>
            <a:rPr lang="ko-KR" altLang="en-US" dirty="0" smtClean="0"/>
            <a:t>인사말</a:t>
          </a:r>
          <a:endParaRPr lang="ko-KR" altLang="en-US" dirty="0"/>
        </a:p>
      </dgm:t>
    </dgm:pt>
    <dgm:pt modelId="{92553D6D-E3D0-486A-A218-53DE80EEE593}" type="parTrans" cxnId="{28D8AE80-AECB-4E5D-ADDF-59FFF07C253A}">
      <dgm:prSet/>
      <dgm:spPr/>
      <dgm:t>
        <a:bodyPr/>
        <a:lstStyle/>
        <a:p>
          <a:pPr latinLnBrk="1"/>
          <a:endParaRPr lang="ko-KR" altLang="en-US"/>
        </a:p>
      </dgm:t>
    </dgm:pt>
    <dgm:pt modelId="{02A53E42-D5D8-49DE-8509-BCA2F2ACF17D}" type="sibTrans" cxnId="{28D8AE80-AECB-4E5D-ADDF-59FFF07C253A}">
      <dgm:prSet/>
      <dgm:spPr/>
      <dgm:t>
        <a:bodyPr/>
        <a:lstStyle/>
        <a:p>
          <a:pPr latinLnBrk="1"/>
          <a:endParaRPr lang="ko-KR" altLang="en-US"/>
        </a:p>
      </dgm:t>
    </dgm:pt>
    <dgm:pt modelId="{5255AC6F-6A0D-4A49-B929-E45DC02C2999}">
      <dgm:prSet phldrT="[텍스트]"/>
      <dgm:spPr/>
      <dgm:t>
        <a:bodyPr/>
        <a:lstStyle/>
        <a:p>
          <a:pPr latinLnBrk="1"/>
          <a:r>
            <a:rPr lang="ko-KR" altLang="en-US" dirty="0" smtClean="0"/>
            <a:t>제품소개</a:t>
          </a:r>
          <a:endParaRPr lang="ko-KR" altLang="en-US" dirty="0"/>
        </a:p>
      </dgm:t>
    </dgm:pt>
    <dgm:pt modelId="{FB1F5870-E7AF-4019-9696-0D742A47FC8D}" type="parTrans" cxnId="{FC8FF19D-D57C-40A7-9A82-06D234D9C56D}">
      <dgm:prSet/>
      <dgm:spPr/>
      <dgm:t>
        <a:bodyPr/>
        <a:lstStyle/>
        <a:p>
          <a:pPr latinLnBrk="1"/>
          <a:endParaRPr lang="ko-KR" altLang="en-US"/>
        </a:p>
      </dgm:t>
    </dgm:pt>
    <dgm:pt modelId="{A58FD7BB-BC30-4179-AF27-0D13BDDB08C2}" type="sibTrans" cxnId="{FC8FF19D-D57C-40A7-9A82-06D234D9C56D}">
      <dgm:prSet/>
      <dgm:spPr/>
      <dgm:t>
        <a:bodyPr/>
        <a:lstStyle/>
        <a:p>
          <a:pPr latinLnBrk="1"/>
          <a:endParaRPr lang="ko-KR" altLang="en-US"/>
        </a:p>
      </dgm:t>
    </dgm:pt>
    <dgm:pt modelId="{157088FD-70F6-4D5A-A7EE-6981C5541455}">
      <dgm:prSet phldrT="[텍스트]"/>
      <dgm:spPr/>
      <dgm:t>
        <a:bodyPr/>
        <a:lstStyle/>
        <a:p>
          <a:pPr latinLnBrk="1"/>
          <a:r>
            <a:rPr lang="ko-KR" altLang="en-US" dirty="0" smtClean="0"/>
            <a:t>플라스틱 사출</a:t>
          </a:r>
          <a:endParaRPr lang="ko-KR" altLang="en-US" dirty="0"/>
        </a:p>
      </dgm:t>
    </dgm:pt>
    <dgm:pt modelId="{ADBCFFD1-6487-4A4D-BFA7-82ECAE37827A}" type="parTrans" cxnId="{13E36674-3B8C-4F67-9C16-923D2523236D}">
      <dgm:prSet/>
      <dgm:spPr/>
      <dgm:t>
        <a:bodyPr/>
        <a:lstStyle/>
        <a:p>
          <a:pPr latinLnBrk="1"/>
          <a:endParaRPr lang="ko-KR" altLang="en-US"/>
        </a:p>
      </dgm:t>
    </dgm:pt>
    <dgm:pt modelId="{0152C879-CDC4-4295-AB15-FD6A144F1D2D}" type="sibTrans" cxnId="{13E36674-3B8C-4F67-9C16-923D2523236D}">
      <dgm:prSet/>
      <dgm:spPr/>
      <dgm:t>
        <a:bodyPr/>
        <a:lstStyle/>
        <a:p>
          <a:pPr latinLnBrk="1"/>
          <a:endParaRPr lang="ko-KR" altLang="en-US"/>
        </a:p>
      </dgm:t>
    </dgm:pt>
    <dgm:pt modelId="{1E0BF2F0-445C-43AA-BC5E-BE6BE571FB77}">
      <dgm:prSet phldrT="[텍스트]"/>
      <dgm:spPr/>
      <dgm:t>
        <a:bodyPr/>
        <a:lstStyle/>
        <a:p>
          <a:pPr latinLnBrk="1"/>
          <a:r>
            <a:rPr lang="ko-KR" altLang="en-US" dirty="0" smtClean="0">
              <a:solidFill>
                <a:srgbClr val="FF0000"/>
              </a:solidFill>
            </a:rPr>
            <a:t>회사연혁</a:t>
          </a:r>
          <a:endParaRPr lang="ko-KR" altLang="en-US" dirty="0">
            <a:solidFill>
              <a:srgbClr val="FF0000"/>
            </a:solidFill>
          </a:endParaRPr>
        </a:p>
      </dgm:t>
    </dgm:pt>
    <dgm:pt modelId="{E035F1CD-005A-4E4D-AF24-1AC50A0D6C68}" type="parTrans" cxnId="{6B41B0F6-B628-460C-B2A6-877A7E73E6F1}">
      <dgm:prSet/>
      <dgm:spPr/>
      <dgm:t>
        <a:bodyPr/>
        <a:lstStyle/>
        <a:p>
          <a:pPr latinLnBrk="1"/>
          <a:endParaRPr lang="ko-KR" altLang="en-US"/>
        </a:p>
      </dgm:t>
    </dgm:pt>
    <dgm:pt modelId="{DB6F9A2B-ACAB-46CE-B011-05AF549CD28E}" type="sibTrans" cxnId="{6B41B0F6-B628-460C-B2A6-877A7E73E6F1}">
      <dgm:prSet/>
      <dgm:spPr/>
      <dgm:t>
        <a:bodyPr/>
        <a:lstStyle/>
        <a:p>
          <a:pPr latinLnBrk="1"/>
          <a:endParaRPr lang="ko-KR" altLang="en-US"/>
        </a:p>
      </dgm:t>
    </dgm:pt>
    <dgm:pt modelId="{11D57337-4BAC-41D9-B3ED-6119AE9E5000}">
      <dgm:prSet phldrT="[텍스트]"/>
      <dgm:spPr/>
      <dgm:t>
        <a:bodyPr/>
        <a:lstStyle/>
        <a:p>
          <a:pPr latinLnBrk="1"/>
          <a:r>
            <a:rPr lang="ko-KR" altLang="en-US" dirty="0" smtClean="0"/>
            <a:t>회사전경</a:t>
          </a:r>
          <a:endParaRPr lang="ko-KR" altLang="en-US" dirty="0"/>
        </a:p>
      </dgm:t>
    </dgm:pt>
    <dgm:pt modelId="{07F1CDCF-3AC3-4E3A-AB04-BFBAAEE7BEFC}" type="parTrans" cxnId="{E996783D-BDE7-4CE9-B00A-F7FE22A74D6A}">
      <dgm:prSet/>
      <dgm:spPr/>
      <dgm:t>
        <a:bodyPr/>
        <a:lstStyle/>
        <a:p>
          <a:pPr latinLnBrk="1"/>
          <a:endParaRPr lang="ko-KR" altLang="en-US"/>
        </a:p>
      </dgm:t>
    </dgm:pt>
    <dgm:pt modelId="{3F8F2AC6-0CB9-4D6E-B4DF-6FF92D2B3D0C}" type="sibTrans" cxnId="{E996783D-BDE7-4CE9-B00A-F7FE22A74D6A}">
      <dgm:prSet/>
      <dgm:spPr/>
      <dgm:t>
        <a:bodyPr/>
        <a:lstStyle/>
        <a:p>
          <a:pPr latinLnBrk="1"/>
          <a:endParaRPr lang="ko-KR" altLang="en-US"/>
        </a:p>
      </dgm:t>
    </dgm:pt>
    <dgm:pt modelId="{CEAAB518-7901-43ED-9284-7AB75A67CA99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오시는길</a:t>
          </a:r>
          <a:endParaRPr lang="ko-KR" altLang="en-US" dirty="0"/>
        </a:p>
      </dgm:t>
    </dgm:pt>
    <dgm:pt modelId="{27989068-ADFE-469E-84BF-B602180D81B5}" type="parTrans" cxnId="{0F86E590-6764-4AE7-A1C4-0B990794F878}">
      <dgm:prSet/>
      <dgm:spPr/>
      <dgm:t>
        <a:bodyPr/>
        <a:lstStyle/>
        <a:p>
          <a:pPr latinLnBrk="1"/>
          <a:endParaRPr lang="ko-KR" altLang="en-US"/>
        </a:p>
      </dgm:t>
    </dgm:pt>
    <dgm:pt modelId="{0BE26461-1A89-4294-9D5B-DE452352D048}" type="sibTrans" cxnId="{0F86E590-6764-4AE7-A1C4-0B990794F878}">
      <dgm:prSet/>
      <dgm:spPr/>
      <dgm:t>
        <a:bodyPr/>
        <a:lstStyle/>
        <a:p>
          <a:pPr latinLnBrk="1"/>
          <a:endParaRPr lang="ko-KR" altLang="en-US"/>
        </a:p>
      </dgm:t>
    </dgm:pt>
    <dgm:pt modelId="{74CC862C-240C-4501-AE9B-C30305A9022D}">
      <dgm:prSet phldrT="[텍스트]"/>
      <dgm:spPr/>
      <dgm:t>
        <a:bodyPr/>
        <a:lstStyle/>
        <a:p>
          <a:pPr latinLnBrk="1"/>
          <a:r>
            <a:rPr lang="ko-KR" altLang="en-US" dirty="0" smtClean="0">
              <a:solidFill>
                <a:srgbClr val="FF0000"/>
              </a:solidFill>
            </a:rPr>
            <a:t>인서트 </a:t>
          </a:r>
          <a:r>
            <a:rPr lang="ko-KR" altLang="en-US" dirty="0" err="1" smtClean="0">
              <a:solidFill>
                <a:srgbClr val="FF0000"/>
              </a:solidFill>
            </a:rPr>
            <a:t>금형</a:t>
          </a:r>
          <a:r>
            <a:rPr lang="ko-KR" altLang="en-US" dirty="0" smtClean="0">
              <a:solidFill>
                <a:srgbClr val="FF0000"/>
              </a:solidFill>
            </a:rPr>
            <a:t> </a:t>
          </a:r>
          <a:r>
            <a:rPr lang="en-US" altLang="ko-KR" dirty="0" smtClean="0">
              <a:solidFill>
                <a:srgbClr val="FF0000"/>
              </a:solidFill>
            </a:rPr>
            <a:t>&gt; </a:t>
          </a:r>
          <a:r>
            <a:rPr lang="ko-KR" altLang="en-US" dirty="0" smtClean="0">
              <a:solidFill>
                <a:srgbClr val="FF0000"/>
              </a:solidFill>
            </a:rPr>
            <a:t>일반 플라스틱 </a:t>
          </a:r>
          <a:r>
            <a:rPr lang="ko-KR" altLang="en-US" dirty="0" err="1" smtClean="0">
              <a:solidFill>
                <a:srgbClr val="FF0000"/>
              </a:solidFill>
            </a:rPr>
            <a:t>사출금형</a:t>
          </a:r>
          <a:r>
            <a:rPr lang="ko-KR" altLang="en-US" dirty="0" smtClean="0">
              <a:solidFill>
                <a:srgbClr val="FF0000"/>
              </a:solidFill>
            </a:rPr>
            <a:t> </a:t>
          </a:r>
          <a:r>
            <a:rPr lang="en-US" altLang="ko-KR" dirty="0" smtClean="0">
              <a:solidFill>
                <a:srgbClr val="FF0000"/>
              </a:solidFill>
            </a:rPr>
            <a:t>(</a:t>
          </a:r>
          <a:r>
            <a:rPr lang="ko-KR" altLang="en-US" dirty="0" smtClean="0">
              <a:solidFill>
                <a:srgbClr val="FF0000"/>
              </a:solidFill>
            </a:rPr>
            <a:t>수정</a:t>
          </a:r>
          <a:r>
            <a:rPr lang="en-US" altLang="ko-KR" dirty="0" smtClean="0">
              <a:solidFill>
                <a:srgbClr val="FF0000"/>
              </a:solidFill>
            </a:rPr>
            <a:t>)</a:t>
          </a:r>
          <a:endParaRPr lang="ko-KR" altLang="en-US" dirty="0">
            <a:solidFill>
              <a:srgbClr val="FF0000"/>
            </a:solidFill>
          </a:endParaRPr>
        </a:p>
      </dgm:t>
    </dgm:pt>
    <dgm:pt modelId="{717D19F3-3844-4DC5-A4D0-CCB0F897DBA5}" type="parTrans" cxnId="{E5B53796-9C1A-4BF5-B47D-D5BE71BF5378}">
      <dgm:prSet/>
      <dgm:spPr/>
      <dgm:t>
        <a:bodyPr/>
        <a:lstStyle/>
        <a:p>
          <a:pPr latinLnBrk="1"/>
          <a:endParaRPr lang="ko-KR" altLang="en-US"/>
        </a:p>
      </dgm:t>
    </dgm:pt>
    <dgm:pt modelId="{9491FB0C-F997-4AE7-8A1F-C21556735FE4}" type="sibTrans" cxnId="{E5B53796-9C1A-4BF5-B47D-D5BE71BF5378}">
      <dgm:prSet/>
      <dgm:spPr/>
      <dgm:t>
        <a:bodyPr/>
        <a:lstStyle/>
        <a:p>
          <a:pPr latinLnBrk="1"/>
          <a:endParaRPr lang="ko-KR" altLang="en-US"/>
        </a:p>
      </dgm:t>
    </dgm:pt>
    <dgm:pt modelId="{6E245092-CCE8-45A0-96B6-DAB19D953030}">
      <dgm:prSet phldrT="[텍스트]"/>
      <dgm:spPr/>
      <dgm:t>
        <a:bodyPr/>
        <a:lstStyle/>
        <a:p>
          <a:pPr latinLnBrk="1"/>
          <a:r>
            <a:rPr lang="ko-KR" altLang="en-US" dirty="0" err="1" smtClean="0">
              <a:solidFill>
                <a:srgbClr val="FF0000"/>
              </a:solidFill>
            </a:rPr>
            <a:t>몰딩</a:t>
          </a:r>
          <a:r>
            <a:rPr lang="ko-KR" altLang="en-US" dirty="0" smtClean="0">
              <a:solidFill>
                <a:srgbClr val="FF0000"/>
              </a:solidFill>
            </a:rPr>
            <a:t> </a:t>
          </a:r>
          <a:r>
            <a:rPr lang="ko-KR" altLang="en-US" dirty="0" err="1" smtClean="0">
              <a:solidFill>
                <a:srgbClr val="FF0000"/>
              </a:solidFill>
            </a:rPr>
            <a:t>금형</a:t>
          </a:r>
          <a:r>
            <a:rPr lang="ko-KR" altLang="en-US" dirty="0" smtClean="0">
              <a:solidFill>
                <a:srgbClr val="FF0000"/>
              </a:solidFill>
            </a:rPr>
            <a:t> </a:t>
          </a:r>
          <a:r>
            <a:rPr lang="en-US" altLang="ko-KR" dirty="0" smtClean="0">
              <a:solidFill>
                <a:srgbClr val="FF0000"/>
              </a:solidFill>
            </a:rPr>
            <a:t>(X)</a:t>
          </a:r>
          <a:endParaRPr lang="ko-KR" altLang="en-US" dirty="0">
            <a:solidFill>
              <a:srgbClr val="FF0000"/>
            </a:solidFill>
          </a:endParaRPr>
        </a:p>
      </dgm:t>
    </dgm:pt>
    <dgm:pt modelId="{35F22E27-7736-48D5-ACD1-2D9C5B3FC154}" type="parTrans" cxnId="{C89F2C1A-468E-4AF5-9C57-80A4CA1C3B44}">
      <dgm:prSet/>
      <dgm:spPr/>
      <dgm:t>
        <a:bodyPr/>
        <a:lstStyle/>
        <a:p>
          <a:pPr latinLnBrk="1"/>
          <a:endParaRPr lang="ko-KR" altLang="en-US"/>
        </a:p>
      </dgm:t>
    </dgm:pt>
    <dgm:pt modelId="{36962368-0A72-4F64-9015-1811292F394F}" type="sibTrans" cxnId="{C89F2C1A-468E-4AF5-9C57-80A4CA1C3B44}">
      <dgm:prSet/>
      <dgm:spPr/>
      <dgm:t>
        <a:bodyPr/>
        <a:lstStyle/>
        <a:p>
          <a:pPr latinLnBrk="1"/>
          <a:endParaRPr lang="ko-KR" altLang="en-US"/>
        </a:p>
      </dgm:t>
    </dgm:pt>
    <dgm:pt modelId="{B58001B0-A733-464D-BDC8-4274DFDE162C}">
      <dgm:prSet phldrT="[텍스트]"/>
      <dgm:spPr/>
      <dgm:t>
        <a:bodyPr/>
        <a:lstStyle/>
        <a:p>
          <a:pPr latinLnBrk="1"/>
          <a:r>
            <a:rPr lang="ko-KR" altLang="en-US" dirty="0" err="1" smtClean="0">
              <a:solidFill>
                <a:srgbClr val="FF0000"/>
              </a:solidFill>
            </a:rPr>
            <a:t>다이케스팅</a:t>
          </a:r>
          <a:r>
            <a:rPr lang="ko-KR" altLang="en-US" dirty="0" smtClean="0">
              <a:solidFill>
                <a:srgbClr val="FF0000"/>
              </a:solidFill>
            </a:rPr>
            <a:t> </a:t>
          </a:r>
          <a:r>
            <a:rPr lang="ko-KR" altLang="en-US" dirty="0" err="1" smtClean="0">
              <a:solidFill>
                <a:srgbClr val="FF0000"/>
              </a:solidFill>
            </a:rPr>
            <a:t>금형</a:t>
          </a:r>
          <a:r>
            <a:rPr lang="en-US" altLang="ko-KR" dirty="0" smtClean="0">
              <a:solidFill>
                <a:srgbClr val="FF0000"/>
              </a:solidFill>
            </a:rPr>
            <a:t>(X)</a:t>
          </a:r>
          <a:endParaRPr lang="ko-KR" altLang="en-US" dirty="0">
            <a:solidFill>
              <a:srgbClr val="FF0000"/>
            </a:solidFill>
          </a:endParaRPr>
        </a:p>
      </dgm:t>
    </dgm:pt>
    <dgm:pt modelId="{19107EF7-352D-4A1B-8DC6-8D63F37D9E33}" type="parTrans" cxnId="{750BC07D-D3C7-450F-B277-1221B9D92069}">
      <dgm:prSet/>
      <dgm:spPr/>
      <dgm:t>
        <a:bodyPr/>
        <a:lstStyle/>
        <a:p>
          <a:pPr latinLnBrk="1"/>
          <a:endParaRPr lang="ko-KR" altLang="en-US"/>
        </a:p>
      </dgm:t>
    </dgm:pt>
    <dgm:pt modelId="{453053CA-38C7-4CF4-9D6E-92D016194FE5}" type="sibTrans" cxnId="{750BC07D-D3C7-450F-B277-1221B9D92069}">
      <dgm:prSet/>
      <dgm:spPr/>
      <dgm:t>
        <a:bodyPr/>
        <a:lstStyle/>
        <a:p>
          <a:pPr latinLnBrk="1"/>
          <a:endParaRPr lang="ko-KR" altLang="en-US"/>
        </a:p>
      </dgm:t>
    </dgm:pt>
    <dgm:pt modelId="{02C6E9EF-D6E5-428F-AC47-10E5FC38672C}">
      <dgm:prSet phldrT="[텍스트]"/>
      <dgm:spPr/>
      <dgm:t>
        <a:bodyPr/>
        <a:lstStyle/>
        <a:p>
          <a:pPr latinLnBrk="1"/>
          <a:r>
            <a:rPr lang="ko-KR" altLang="en-US" dirty="0" smtClean="0">
              <a:solidFill>
                <a:srgbClr val="FF0000"/>
              </a:solidFill>
            </a:rPr>
            <a:t>일반 </a:t>
          </a:r>
          <a:r>
            <a:rPr lang="ko-KR" altLang="en-US" dirty="0" err="1" smtClean="0">
              <a:solidFill>
                <a:srgbClr val="FF0000"/>
              </a:solidFill>
            </a:rPr>
            <a:t>사출금형</a:t>
          </a:r>
          <a:r>
            <a:rPr lang="en-US" altLang="ko-KR" dirty="0" smtClean="0">
              <a:solidFill>
                <a:srgbClr val="FF0000"/>
              </a:solidFill>
            </a:rPr>
            <a:t>(X)</a:t>
          </a:r>
          <a:endParaRPr lang="ko-KR" altLang="en-US" dirty="0">
            <a:solidFill>
              <a:srgbClr val="FF0000"/>
            </a:solidFill>
          </a:endParaRPr>
        </a:p>
      </dgm:t>
    </dgm:pt>
    <dgm:pt modelId="{D0007876-6EED-4CBA-BCC5-FF5D379D7426}" type="parTrans" cxnId="{68BEA7FC-5AEF-4A22-B214-56F57C4EA929}">
      <dgm:prSet/>
      <dgm:spPr/>
      <dgm:t>
        <a:bodyPr/>
        <a:lstStyle/>
        <a:p>
          <a:pPr latinLnBrk="1"/>
          <a:endParaRPr lang="ko-KR" altLang="en-US"/>
        </a:p>
      </dgm:t>
    </dgm:pt>
    <dgm:pt modelId="{EB1D638A-6C60-488B-877A-AEE435C59F8F}" type="sibTrans" cxnId="{68BEA7FC-5AEF-4A22-B214-56F57C4EA929}">
      <dgm:prSet/>
      <dgm:spPr/>
      <dgm:t>
        <a:bodyPr/>
        <a:lstStyle/>
        <a:p>
          <a:pPr latinLnBrk="1"/>
          <a:endParaRPr lang="ko-KR" altLang="en-US"/>
        </a:p>
      </dgm:t>
    </dgm:pt>
    <dgm:pt modelId="{57FDAC8D-0802-44B7-A966-4E0DDB69EDA9}">
      <dgm:prSet phldrT="[텍스트]"/>
      <dgm:spPr/>
      <dgm:t>
        <a:bodyPr/>
        <a:lstStyle/>
        <a:p>
          <a:pPr latinLnBrk="1"/>
          <a:r>
            <a:rPr lang="ko-KR" altLang="en-US" dirty="0" smtClean="0">
              <a:solidFill>
                <a:srgbClr val="FF0000"/>
              </a:solidFill>
            </a:rPr>
            <a:t>전기 부품제조 </a:t>
          </a:r>
          <a:r>
            <a:rPr lang="en-US" altLang="ko-KR" dirty="0" smtClean="0">
              <a:solidFill>
                <a:srgbClr val="FF0000"/>
              </a:solidFill>
            </a:rPr>
            <a:t>&lt; </a:t>
          </a:r>
          <a:r>
            <a:rPr lang="ko-KR" altLang="en-US" dirty="0" smtClean="0">
              <a:solidFill>
                <a:srgbClr val="FF0000"/>
              </a:solidFill>
            </a:rPr>
            <a:t>홈페이지에 전지라고 </a:t>
          </a:r>
          <a:r>
            <a:rPr lang="ko-KR" altLang="en-US" dirty="0" err="1" smtClean="0">
              <a:solidFill>
                <a:srgbClr val="FF0000"/>
              </a:solidFill>
            </a:rPr>
            <a:t>오타있습니다</a:t>
          </a:r>
          <a:r>
            <a:rPr lang="ko-KR" altLang="en-US" dirty="0" smtClean="0">
              <a:solidFill>
                <a:srgbClr val="FF0000"/>
              </a:solidFill>
            </a:rPr>
            <a:t> </a:t>
          </a:r>
          <a:r>
            <a:rPr lang="ko-KR" altLang="en-US" dirty="0" err="1" smtClean="0">
              <a:solidFill>
                <a:srgbClr val="FF0000"/>
              </a:solidFill>
            </a:rPr>
            <a:t>수정요함</a:t>
          </a:r>
          <a:endParaRPr lang="ko-KR" altLang="en-US" dirty="0">
            <a:solidFill>
              <a:srgbClr val="FF0000"/>
            </a:solidFill>
          </a:endParaRPr>
        </a:p>
      </dgm:t>
    </dgm:pt>
    <dgm:pt modelId="{6707A4E0-CD98-410F-AC51-498FF1A21698}" type="parTrans" cxnId="{A4CD9486-C2AE-4EC6-8C66-63D89BDCB599}">
      <dgm:prSet/>
      <dgm:spPr/>
      <dgm:t>
        <a:bodyPr/>
        <a:lstStyle/>
        <a:p>
          <a:pPr latinLnBrk="1"/>
          <a:endParaRPr lang="ko-KR" altLang="en-US"/>
        </a:p>
      </dgm:t>
    </dgm:pt>
    <dgm:pt modelId="{F410FE6B-9EEE-40B5-B6B6-164D70891DFE}" type="sibTrans" cxnId="{A4CD9486-C2AE-4EC6-8C66-63D89BDCB599}">
      <dgm:prSet/>
      <dgm:spPr/>
      <dgm:t>
        <a:bodyPr/>
        <a:lstStyle/>
        <a:p>
          <a:pPr latinLnBrk="1"/>
          <a:endParaRPr lang="ko-KR" altLang="en-US"/>
        </a:p>
      </dgm:t>
    </dgm:pt>
    <dgm:pt modelId="{101B6453-42E9-4277-B3E9-B29BFA8E270A}">
      <dgm:prSet phldrT="[텍스트]"/>
      <dgm:spPr/>
      <dgm:t>
        <a:bodyPr/>
        <a:lstStyle/>
        <a:p>
          <a:pPr latinLnBrk="1"/>
          <a:r>
            <a:rPr lang="en-US" altLang="ko-KR" dirty="0" smtClean="0"/>
            <a:t>LED </a:t>
          </a:r>
          <a:r>
            <a:rPr lang="ko-KR" altLang="en-US" dirty="0" smtClean="0"/>
            <a:t>부품제조 </a:t>
          </a:r>
          <a:endParaRPr lang="ko-KR" altLang="en-US" dirty="0"/>
        </a:p>
      </dgm:t>
    </dgm:pt>
    <dgm:pt modelId="{36173EE1-4472-4BCC-9392-A8CFD321E459}" type="parTrans" cxnId="{CF73C4EC-06D5-46E7-9EE4-AFBECFC16461}">
      <dgm:prSet/>
      <dgm:spPr/>
      <dgm:t>
        <a:bodyPr/>
        <a:lstStyle/>
        <a:p>
          <a:pPr latinLnBrk="1"/>
          <a:endParaRPr lang="ko-KR" altLang="en-US"/>
        </a:p>
      </dgm:t>
    </dgm:pt>
    <dgm:pt modelId="{48F9EC91-9BE2-47D6-A011-1DA274C06472}" type="sibTrans" cxnId="{CF73C4EC-06D5-46E7-9EE4-AFBECFC16461}">
      <dgm:prSet/>
      <dgm:spPr/>
      <dgm:t>
        <a:bodyPr/>
        <a:lstStyle/>
        <a:p>
          <a:pPr latinLnBrk="1"/>
          <a:endParaRPr lang="ko-KR" altLang="en-US"/>
        </a:p>
      </dgm:t>
    </dgm:pt>
    <dgm:pt modelId="{50CC1E69-80CF-4180-9634-D67D8BDA3276}">
      <dgm:prSet phldrT="[텍스트]"/>
      <dgm:spPr/>
      <dgm:t>
        <a:bodyPr/>
        <a:lstStyle/>
        <a:p>
          <a:pPr latinLnBrk="1"/>
          <a:r>
            <a:rPr lang="ko-KR" altLang="en-US" dirty="0" err="1" smtClean="0">
              <a:solidFill>
                <a:srgbClr val="FF0000"/>
              </a:solidFill>
            </a:rPr>
            <a:t>알류미늄</a:t>
          </a:r>
          <a:r>
            <a:rPr lang="ko-KR" altLang="en-US" dirty="0" smtClean="0">
              <a:solidFill>
                <a:srgbClr val="FF0000"/>
              </a:solidFill>
            </a:rPr>
            <a:t> 가공</a:t>
          </a:r>
          <a:r>
            <a:rPr lang="en-US" altLang="ko-KR" dirty="0" smtClean="0">
              <a:solidFill>
                <a:srgbClr val="FF0000"/>
              </a:solidFill>
            </a:rPr>
            <a:t>(X</a:t>
          </a:r>
          <a:r>
            <a:rPr lang="en-US" altLang="ko-KR" dirty="0" smtClean="0"/>
            <a:t>)</a:t>
          </a:r>
          <a:endParaRPr lang="ko-KR" altLang="en-US" dirty="0"/>
        </a:p>
      </dgm:t>
    </dgm:pt>
    <dgm:pt modelId="{18BFBB3E-5661-4B9D-A8DF-68EADF16AA26}" type="parTrans" cxnId="{A7533C5B-E3B4-4B19-863A-188EFB12BA83}">
      <dgm:prSet/>
      <dgm:spPr/>
      <dgm:t>
        <a:bodyPr/>
        <a:lstStyle/>
        <a:p>
          <a:pPr latinLnBrk="1"/>
          <a:endParaRPr lang="ko-KR" altLang="en-US"/>
        </a:p>
      </dgm:t>
    </dgm:pt>
    <dgm:pt modelId="{87D7BD20-F618-4F4B-ABE2-7560F64A4E02}" type="sibTrans" cxnId="{A7533C5B-E3B4-4B19-863A-188EFB12BA83}">
      <dgm:prSet/>
      <dgm:spPr/>
      <dgm:t>
        <a:bodyPr/>
        <a:lstStyle/>
        <a:p>
          <a:pPr latinLnBrk="1"/>
          <a:endParaRPr lang="ko-KR" altLang="en-US"/>
        </a:p>
      </dgm:t>
    </dgm:pt>
    <dgm:pt modelId="{DAC16655-9CCC-423B-8098-8FA11E288E3A}" type="pres">
      <dgm:prSet presAssocID="{542B533A-794D-46F0-B20B-15E234CC90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6B82562-297D-459B-B98D-D0166BA527C9}" type="pres">
      <dgm:prSet presAssocID="{B34367C7-1E39-4A84-A890-1F3DE61A9B0B}" presName="linNode" presStyleCnt="0"/>
      <dgm:spPr/>
    </dgm:pt>
    <dgm:pt modelId="{07355845-393C-4D15-90DA-9931709F9AAD}" type="pres">
      <dgm:prSet presAssocID="{B34367C7-1E39-4A84-A890-1F3DE61A9B0B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7B2F8D0-C2DD-48B7-B70D-27D2273E5B8C}" type="pres">
      <dgm:prSet presAssocID="{B34367C7-1E39-4A84-A890-1F3DE61A9B0B}" presName="bracket" presStyleLbl="parChTrans1D1" presStyleIdx="0" presStyleCnt="2"/>
      <dgm:spPr/>
    </dgm:pt>
    <dgm:pt modelId="{CC9A62C3-78DB-4294-BFDF-328D9217B29D}" type="pres">
      <dgm:prSet presAssocID="{B34367C7-1E39-4A84-A890-1F3DE61A9B0B}" presName="spH" presStyleCnt="0"/>
      <dgm:spPr/>
    </dgm:pt>
    <dgm:pt modelId="{CFEB2357-F6A5-4F47-A7C7-2F3CAE5B5146}" type="pres">
      <dgm:prSet presAssocID="{B34367C7-1E39-4A84-A890-1F3DE61A9B0B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4A91E75-5003-4170-B1B5-30F1AB2F16AA}" type="pres">
      <dgm:prSet presAssocID="{29B28DDF-C6FF-4DE6-8860-06A22CB7987F}" presName="spV" presStyleCnt="0"/>
      <dgm:spPr/>
    </dgm:pt>
    <dgm:pt modelId="{ECD77B99-6825-4DA5-A143-D4395B8A79A2}" type="pres">
      <dgm:prSet presAssocID="{5255AC6F-6A0D-4A49-B929-E45DC02C2999}" presName="linNode" presStyleCnt="0"/>
      <dgm:spPr/>
    </dgm:pt>
    <dgm:pt modelId="{E9122426-27D1-4EBE-B00A-16289314BF38}" type="pres">
      <dgm:prSet presAssocID="{5255AC6F-6A0D-4A49-B929-E45DC02C2999}" presName="parTx" presStyleLbl="revTx" presStyleIdx="1" presStyleCnt="2" custLinFactNeighborX="0" custLinFactNeighborY="1813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A2192E-7E0C-4AFD-8242-2758C72DF4FE}" type="pres">
      <dgm:prSet presAssocID="{5255AC6F-6A0D-4A49-B929-E45DC02C2999}" presName="bracket" presStyleLbl="parChTrans1D1" presStyleIdx="1" presStyleCnt="2" custLinFactNeighborX="-10936" custLinFactNeighborY="4089"/>
      <dgm:spPr/>
    </dgm:pt>
    <dgm:pt modelId="{0404CFD2-A88C-4F68-8286-5BE11593D771}" type="pres">
      <dgm:prSet presAssocID="{5255AC6F-6A0D-4A49-B929-E45DC02C2999}" presName="spH" presStyleCnt="0"/>
      <dgm:spPr/>
    </dgm:pt>
    <dgm:pt modelId="{546633C3-8379-4E35-BE28-8A0FD30078A9}" type="pres">
      <dgm:prSet presAssocID="{5255AC6F-6A0D-4A49-B929-E45DC02C2999}" presName="desTx" presStyleLbl="node1" presStyleIdx="1" presStyleCnt="2" custScaleY="116867" custLinFactNeighborX="-6219" custLinFactNeighborY="194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6C6ADDEF-5FCE-4E4D-B6F6-E83EF09BA3EB}" type="presOf" srcId="{5255AC6F-6A0D-4A49-B929-E45DC02C2999}" destId="{E9122426-27D1-4EBE-B00A-16289314BF38}" srcOrd="0" destOrd="0" presId="urn:diagrams.loki3.com/BracketList+Icon"/>
    <dgm:cxn modelId="{657135FB-7A08-4250-9776-CC7BE360F2FD}" srcId="{542B533A-794D-46F0-B20B-15E234CC90BB}" destId="{B34367C7-1E39-4A84-A890-1F3DE61A9B0B}" srcOrd="0" destOrd="0" parTransId="{24C5AD33-F54D-43C7-882D-F75140D5CBF9}" sibTransId="{29B28DDF-C6FF-4DE6-8860-06A22CB7987F}"/>
    <dgm:cxn modelId="{C89F2C1A-468E-4AF5-9C57-80A4CA1C3B44}" srcId="{5255AC6F-6A0D-4A49-B929-E45DC02C2999}" destId="{6E245092-CCE8-45A0-96B6-DAB19D953030}" srcOrd="2" destOrd="0" parTransId="{35F22E27-7736-48D5-ACD1-2D9C5B3FC154}" sibTransId="{36962368-0A72-4F64-9015-1811292F394F}"/>
    <dgm:cxn modelId="{E52C3DED-9A16-44D8-9627-EAC37DCF60BA}" type="presOf" srcId="{74CC862C-240C-4501-AE9B-C30305A9022D}" destId="{546633C3-8379-4E35-BE28-8A0FD30078A9}" srcOrd="0" destOrd="1" presId="urn:diagrams.loki3.com/BracketList+Icon"/>
    <dgm:cxn modelId="{E5B53796-9C1A-4BF5-B47D-D5BE71BF5378}" srcId="{5255AC6F-6A0D-4A49-B929-E45DC02C2999}" destId="{74CC862C-240C-4501-AE9B-C30305A9022D}" srcOrd="1" destOrd="0" parTransId="{717D19F3-3844-4DC5-A4D0-CCB0F897DBA5}" sibTransId="{9491FB0C-F997-4AE7-8A1F-C21556735FE4}"/>
    <dgm:cxn modelId="{B04F3B39-D10A-4EBD-B5D1-15919169F916}" type="presOf" srcId="{B34367C7-1E39-4A84-A890-1F3DE61A9B0B}" destId="{07355845-393C-4D15-90DA-9931709F9AAD}" srcOrd="0" destOrd="0" presId="urn:diagrams.loki3.com/BracketList+Icon"/>
    <dgm:cxn modelId="{750BC07D-D3C7-450F-B277-1221B9D92069}" srcId="{5255AC6F-6A0D-4A49-B929-E45DC02C2999}" destId="{B58001B0-A733-464D-BDC8-4274DFDE162C}" srcOrd="3" destOrd="0" parTransId="{19107EF7-352D-4A1B-8DC6-8D63F37D9E33}" sibTransId="{453053CA-38C7-4CF4-9D6E-92D016194FE5}"/>
    <dgm:cxn modelId="{EBBB441F-06FD-47E0-ABE7-EFF5FE1AEC9D}" type="presOf" srcId="{1E0BF2F0-445C-43AA-BC5E-BE6BE571FB77}" destId="{CFEB2357-F6A5-4F47-A7C7-2F3CAE5B5146}" srcOrd="0" destOrd="1" presId="urn:diagrams.loki3.com/BracketList+Icon"/>
    <dgm:cxn modelId="{9D786BE4-48FB-44E0-BDCD-11C92E8440E1}" type="presOf" srcId="{B58001B0-A733-464D-BDC8-4274DFDE162C}" destId="{546633C3-8379-4E35-BE28-8A0FD30078A9}" srcOrd="0" destOrd="3" presId="urn:diagrams.loki3.com/BracketList+Icon"/>
    <dgm:cxn modelId="{0F86E590-6764-4AE7-A1C4-0B990794F878}" srcId="{B34367C7-1E39-4A84-A890-1F3DE61A9B0B}" destId="{CEAAB518-7901-43ED-9284-7AB75A67CA99}" srcOrd="3" destOrd="0" parTransId="{27989068-ADFE-469E-84BF-B602180D81B5}" sibTransId="{0BE26461-1A89-4294-9D5B-DE452352D048}"/>
    <dgm:cxn modelId="{837B4CA7-E9D6-467C-80CA-8066E3B2A605}" type="presOf" srcId="{101B6453-42E9-4277-B3E9-B29BFA8E270A}" destId="{546633C3-8379-4E35-BE28-8A0FD30078A9}" srcOrd="0" destOrd="6" presId="urn:diagrams.loki3.com/BracketList+Icon"/>
    <dgm:cxn modelId="{2E1F5F6C-A33E-4AC3-A259-774562391009}" type="presOf" srcId="{542B533A-794D-46F0-B20B-15E234CC90BB}" destId="{DAC16655-9CCC-423B-8098-8FA11E288E3A}" srcOrd="0" destOrd="0" presId="urn:diagrams.loki3.com/BracketList+Icon"/>
    <dgm:cxn modelId="{68BEA7FC-5AEF-4A22-B214-56F57C4EA929}" srcId="{5255AC6F-6A0D-4A49-B929-E45DC02C2999}" destId="{02C6E9EF-D6E5-428F-AC47-10E5FC38672C}" srcOrd="4" destOrd="0" parTransId="{D0007876-6EED-4CBA-BCC5-FF5D379D7426}" sibTransId="{EB1D638A-6C60-488B-877A-AEE435C59F8F}"/>
    <dgm:cxn modelId="{E996783D-BDE7-4CE9-B00A-F7FE22A74D6A}" srcId="{B34367C7-1E39-4A84-A890-1F3DE61A9B0B}" destId="{11D57337-4BAC-41D9-B3ED-6119AE9E5000}" srcOrd="2" destOrd="0" parTransId="{07F1CDCF-3AC3-4E3A-AB04-BFBAAEE7BEFC}" sibTransId="{3F8F2AC6-0CB9-4D6E-B4DF-6FF92D2B3D0C}"/>
    <dgm:cxn modelId="{B1516ACD-9A39-4BC7-BD26-21ED01E2BD7E}" type="presOf" srcId="{74DD4D5E-7DE1-4088-BFF9-2DEDC13B6429}" destId="{CFEB2357-F6A5-4F47-A7C7-2F3CAE5B5146}" srcOrd="0" destOrd="0" presId="urn:diagrams.loki3.com/BracketList+Icon"/>
    <dgm:cxn modelId="{E317AA6B-9EB7-4636-BDED-94D2C50C8982}" type="presOf" srcId="{02C6E9EF-D6E5-428F-AC47-10E5FC38672C}" destId="{546633C3-8379-4E35-BE28-8A0FD30078A9}" srcOrd="0" destOrd="4" presId="urn:diagrams.loki3.com/BracketList+Icon"/>
    <dgm:cxn modelId="{28D8AE80-AECB-4E5D-ADDF-59FFF07C253A}" srcId="{B34367C7-1E39-4A84-A890-1F3DE61A9B0B}" destId="{74DD4D5E-7DE1-4088-BFF9-2DEDC13B6429}" srcOrd="0" destOrd="0" parTransId="{92553D6D-E3D0-486A-A218-53DE80EEE593}" sibTransId="{02A53E42-D5D8-49DE-8509-BCA2F2ACF17D}"/>
    <dgm:cxn modelId="{A3EFD6C5-EBB9-4307-B9BC-255CBA61A5F6}" type="presOf" srcId="{157088FD-70F6-4D5A-A7EE-6981C5541455}" destId="{546633C3-8379-4E35-BE28-8A0FD30078A9}" srcOrd="0" destOrd="0" presId="urn:diagrams.loki3.com/BracketList+Icon"/>
    <dgm:cxn modelId="{13E36674-3B8C-4F67-9C16-923D2523236D}" srcId="{5255AC6F-6A0D-4A49-B929-E45DC02C2999}" destId="{157088FD-70F6-4D5A-A7EE-6981C5541455}" srcOrd="0" destOrd="0" parTransId="{ADBCFFD1-6487-4A4D-BFA7-82ECAE37827A}" sibTransId="{0152C879-CDC4-4295-AB15-FD6A144F1D2D}"/>
    <dgm:cxn modelId="{CF73C4EC-06D5-46E7-9EE4-AFBECFC16461}" srcId="{5255AC6F-6A0D-4A49-B929-E45DC02C2999}" destId="{101B6453-42E9-4277-B3E9-B29BFA8E270A}" srcOrd="6" destOrd="0" parTransId="{36173EE1-4472-4BCC-9392-A8CFD321E459}" sibTransId="{48F9EC91-9BE2-47D6-A011-1DA274C06472}"/>
    <dgm:cxn modelId="{CBEB6838-6E7D-4615-856D-60C3F3EE164A}" type="presOf" srcId="{11D57337-4BAC-41D9-B3ED-6119AE9E5000}" destId="{CFEB2357-F6A5-4F47-A7C7-2F3CAE5B5146}" srcOrd="0" destOrd="2" presId="urn:diagrams.loki3.com/BracketList+Icon"/>
    <dgm:cxn modelId="{10F4D6FA-38FC-40AA-922B-35B2419AA40E}" type="presOf" srcId="{50CC1E69-80CF-4180-9634-D67D8BDA3276}" destId="{546633C3-8379-4E35-BE28-8A0FD30078A9}" srcOrd="0" destOrd="7" presId="urn:diagrams.loki3.com/BracketList+Icon"/>
    <dgm:cxn modelId="{694A5FCB-FCA4-4974-9C47-E8E71FEDAD65}" type="presOf" srcId="{57FDAC8D-0802-44B7-A966-4E0DDB69EDA9}" destId="{546633C3-8379-4E35-BE28-8A0FD30078A9}" srcOrd="0" destOrd="5" presId="urn:diagrams.loki3.com/BracketList+Icon"/>
    <dgm:cxn modelId="{6B41B0F6-B628-460C-B2A6-877A7E73E6F1}" srcId="{B34367C7-1E39-4A84-A890-1F3DE61A9B0B}" destId="{1E0BF2F0-445C-43AA-BC5E-BE6BE571FB77}" srcOrd="1" destOrd="0" parTransId="{E035F1CD-005A-4E4D-AF24-1AC50A0D6C68}" sibTransId="{DB6F9A2B-ACAB-46CE-B011-05AF549CD28E}"/>
    <dgm:cxn modelId="{7304A3E3-47C5-44EE-AFBD-9C304473AB2A}" type="presOf" srcId="{6E245092-CCE8-45A0-96B6-DAB19D953030}" destId="{546633C3-8379-4E35-BE28-8A0FD30078A9}" srcOrd="0" destOrd="2" presId="urn:diagrams.loki3.com/BracketList+Icon"/>
    <dgm:cxn modelId="{A4CD9486-C2AE-4EC6-8C66-63D89BDCB599}" srcId="{5255AC6F-6A0D-4A49-B929-E45DC02C2999}" destId="{57FDAC8D-0802-44B7-A966-4E0DDB69EDA9}" srcOrd="5" destOrd="0" parTransId="{6707A4E0-CD98-410F-AC51-498FF1A21698}" sibTransId="{F410FE6B-9EEE-40B5-B6B6-164D70891DFE}"/>
    <dgm:cxn modelId="{4DEFC3D5-E90D-4160-B6B6-294114CA7A5E}" type="presOf" srcId="{CEAAB518-7901-43ED-9284-7AB75A67CA99}" destId="{CFEB2357-F6A5-4F47-A7C7-2F3CAE5B5146}" srcOrd="0" destOrd="3" presId="urn:diagrams.loki3.com/BracketList+Icon"/>
    <dgm:cxn modelId="{FC8FF19D-D57C-40A7-9A82-06D234D9C56D}" srcId="{542B533A-794D-46F0-B20B-15E234CC90BB}" destId="{5255AC6F-6A0D-4A49-B929-E45DC02C2999}" srcOrd="1" destOrd="0" parTransId="{FB1F5870-E7AF-4019-9696-0D742A47FC8D}" sibTransId="{A58FD7BB-BC30-4179-AF27-0D13BDDB08C2}"/>
    <dgm:cxn modelId="{A7533C5B-E3B4-4B19-863A-188EFB12BA83}" srcId="{5255AC6F-6A0D-4A49-B929-E45DC02C2999}" destId="{50CC1E69-80CF-4180-9634-D67D8BDA3276}" srcOrd="7" destOrd="0" parTransId="{18BFBB3E-5661-4B9D-A8DF-68EADF16AA26}" sibTransId="{87D7BD20-F618-4F4B-ABE2-7560F64A4E02}"/>
    <dgm:cxn modelId="{5F3B7F46-9352-49CA-A3C0-E41656E57C41}" type="presParOf" srcId="{DAC16655-9CCC-423B-8098-8FA11E288E3A}" destId="{E6B82562-297D-459B-B98D-D0166BA527C9}" srcOrd="0" destOrd="0" presId="urn:diagrams.loki3.com/BracketList+Icon"/>
    <dgm:cxn modelId="{143D69AC-1084-4EE0-971A-E5D81B2B277E}" type="presParOf" srcId="{E6B82562-297D-459B-B98D-D0166BA527C9}" destId="{07355845-393C-4D15-90DA-9931709F9AAD}" srcOrd="0" destOrd="0" presId="urn:diagrams.loki3.com/BracketList+Icon"/>
    <dgm:cxn modelId="{FE49D394-94F1-4858-B810-594497CAECFD}" type="presParOf" srcId="{E6B82562-297D-459B-B98D-D0166BA527C9}" destId="{A7B2F8D0-C2DD-48B7-B70D-27D2273E5B8C}" srcOrd="1" destOrd="0" presId="urn:diagrams.loki3.com/BracketList+Icon"/>
    <dgm:cxn modelId="{14EFE5E8-387D-42B6-B98B-2EEE79D404DA}" type="presParOf" srcId="{E6B82562-297D-459B-B98D-D0166BA527C9}" destId="{CC9A62C3-78DB-4294-BFDF-328D9217B29D}" srcOrd="2" destOrd="0" presId="urn:diagrams.loki3.com/BracketList+Icon"/>
    <dgm:cxn modelId="{51CB64B8-035F-4143-9F66-30BECE1B6B8D}" type="presParOf" srcId="{E6B82562-297D-459B-B98D-D0166BA527C9}" destId="{CFEB2357-F6A5-4F47-A7C7-2F3CAE5B5146}" srcOrd="3" destOrd="0" presId="urn:diagrams.loki3.com/BracketList+Icon"/>
    <dgm:cxn modelId="{5F17E8CE-00B9-4ECF-B1EA-A459550C0865}" type="presParOf" srcId="{DAC16655-9CCC-423B-8098-8FA11E288E3A}" destId="{D4A91E75-5003-4170-B1B5-30F1AB2F16AA}" srcOrd="1" destOrd="0" presId="urn:diagrams.loki3.com/BracketList+Icon"/>
    <dgm:cxn modelId="{816B1E6E-9AC3-49BF-9B46-7ADE5B84AE76}" type="presParOf" srcId="{DAC16655-9CCC-423B-8098-8FA11E288E3A}" destId="{ECD77B99-6825-4DA5-A143-D4395B8A79A2}" srcOrd="2" destOrd="0" presId="urn:diagrams.loki3.com/BracketList+Icon"/>
    <dgm:cxn modelId="{244BBF82-9F5C-470B-A542-5133A48A0323}" type="presParOf" srcId="{ECD77B99-6825-4DA5-A143-D4395B8A79A2}" destId="{E9122426-27D1-4EBE-B00A-16289314BF38}" srcOrd="0" destOrd="0" presId="urn:diagrams.loki3.com/BracketList+Icon"/>
    <dgm:cxn modelId="{6998BB0C-DFB6-4F41-96A2-DFE786BD2FD7}" type="presParOf" srcId="{ECD77B99-6825-4DA5-A143-D4395B8A79A2}" destId="{68A2192E-7E0C-4AFD-8242-2758C72DF4FE}" srcOrd="1" destOrd="0" presId="urn:diagrams.loki3.com/BracketList+Icon"/>
    <dgm:cxn modelId="{08B245FD-3F04-4FE7-B16E-07B0EECC4D5E}" type="presParOf" srcId="{ECD77B99-6825-4DA5-A143-D4395B8A79A2}" destId="{0404CFD2-A88C-4F68-8286-5BE11593D771}" srcOrd="2" destOrd="0" presId="urn:diagrams.loki3.com/BracketList+Icon"/>
    <dgm:cxn modelId="{DC29B695-8559-418A-9138-775612F71014}" type="presParOf" srcId="{ECD77B99-6825-4DA5-A143-D4395B8A79A2}" destId="{546633C3-8379-4E35-BE28-8A0FD30078A9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2B533A-794D-46F0-B20B-15E234CC90BB}" type="doc">
      <dgm:prSet loTypeId="urn:diagrams.loki3.com/BracketList+Icon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255AC6F-6A0D-4A49-B929-E45DC02C2999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커뮤니티</a:t>
          </a:r>
          <a:endParaRPr lang="ko-KR" altLang="en-US" sz="1200" dirty="0"/>
        </a:p>
      </dgm:t>
    </dgm:pt>
    <dgm:pt modelId="{FB1F5870-E7AF-4019-9696-0D742A47FC8D}" type="parTrans" cxnId="{FC8FF19D-D57C-40A7-9A82-06D234D9C56D}">
      <dgm:prSet/>
      <dgm:spPr/>
      <dgm:t>
        <a:bodyPr/>
        <a:lstStyle/>
        <a:p>
          <a:pPr latinLnBrk="1"/>
          <a:endParaRPr lang="ko-KR" altLang="en-US"/>
        </a:p>
      </dgm:t>
    </dgm:pt>
    <dgm:pt modelId="{A58FD7BB-BC30-4179-AF27-0D13BDDB08C2}" type="sibTrans" cxnId="{FC8FF19D-D57C-40A7-9A82-06D234D9C56D}">
      <dgm:prSet/>
      <dgm:spPr/>
      <dgm:t>
        <a:bodyPr/>
        <a:lstStyle/>
        <a:p>
          <a:pPr latinLnBrk="1"/>
          <a:endParaRPr lang="ko-KR" altLang="en-US"/>
        </a:p>
      </dgm:t>
    </dgm:pt>
    <dgm:pt modelId="{157088FD-70F6-4D5A-A7EE-6981C5541455}">
      <dgm:prSet phldrT="[텍스트]" custT="1"/>
      <dgm:spPr/>
      <dgm:t>
        <a:bodyPr/>
        <a:lstStyle/>
        <a:p>
          <a:pPr latinLnBrk="1"/>
          <a:r>
            <a:rPr lang="ko-KR" altLang="en-US" sz="1200" dirty="0" err="1" smtClean="0">
              <a:solidFill>
                <a:srgbClr val="FF0000"/>
              </a:solidFill>
            </a:rPr>
            <a:t>에스에이치게시판</a:t>
          </a:r>
          <a:r>
            <a:rPr lang="ko-KR" altLang="en-US" sz="1200" dirty="0" smtClean="0">
              <a:solidFill>
                <a:srgbClr val="FF0000"/>
              </a:solidFill>
            </a:rPr>
            <a:t> </a:t>
          </a:r>
          <a:r>
            <a:rPr lang="en-US" altLang="ko-KR" sz="1200" dirty="0" smtClean="0">
              <a:solidFill>
                <a:srgbClr val="FF0000"/>
              </a:solidFill>
            </a:rPr>
            <a:t>(</a:t>
          </a:r>
          <a:r>
            <a:rPr lang="ko-KR" altLang="en-US" sz="1200" dirty="0" smtClean="0">
              <a:solidFill>
                <a:srgbClr val="FF0000"/>
              </a:solidFill>
            </a:rPr>
            <a:t>수정</a:t>
          </a:r>
          <a:r>
            <a:rPr lang="en-US" altLang="ko-KR" sz="1200" dirty="0" smtClean="0">
              <a:solidFill>
                <a:srgbClr val="FF0000"/>
              </a:solidFill>
            </a:rPr>
            <a:t>)</a:t>
          </a:r>
          <a:endParaRPr lang="ko-KR" altLang="en-US" sz="1200" dirty="0">
            <a:solidFill>
              <a:srgbClr val="FF0000"/>
            </a:solidFill>
          </a:endParaRPr>
        </a:p>
      </dgm:t>
    </dgm:pt>
    <dgm:pt modelId="{ADBCFFD1-6487-4A4D-BFA7-82ECAE37827A}" type="parTrans" cxnId="{13E36674-3B8C-4F67-9C16-923D2523236D}">
      <dgm:prSet/>
      <dgm:spPr/>
      <dgm:t>
        <a:bodyPr/>
        <a:lstStyle/>
        <a:p>
          <a:pPr latinLnBrk="1"/>
          <a:endParaRPr lang="ko-KR" altLang="en-US"/>
        </a:p>
      </dgm:t>
    </dgm:pt>
    <dgm:pt modelId="{0152C879-CDC4-4295-AB15-FD6A144F1D2D}" type="sibTrans" cxnId="{13E36674-3B8C-4F67-9C16-923D2523236D}">
      <dgm:prSet/>
      <dgm:spPr/>
      <dgm:t>
        <a:bodyPr/>
        <a:lstStyle/>
        <a:p>
          <a:pPr latinLnBrk="1"/>
          <a:endParaRPr lang="ko-KR" altLang="en-US"/>
        </a:p>
      </dgm:t>
    </dgm:pt>
    <dgm:pt modelId="{7FAC25EE-733E-4F07-9505-BA01F5A18637}">
      <dgm:prSet phldrT="[텍스트]" custT="1"/>
      <dgm:spPr/>
      <dgm:t>
        <a:bodyPr/>
        <a:lstStyle/>
        <a:p>
          <a:pPr latinLnBrk="1"/>
          <a:endParaRPr lang="ko-KR" altLang="en-US" sz="1200" dirty="0"/>
        </a:p>
      </dgm:t>
    </dgm:pt>
    <dgm:pt modelId="{BBDE00B5-57FA-4CA6-AE9F-A463EB81C1FA}" type="parTrans" cxnId="{709478CF-6C52-4353-ACD8-0381B9E15D2A}">
      <dgm:prSet/>
      <dgm:spPr/>
      <dgm:t>
        <a:bodyPr/>
        <a:lstStyle/>
        <a:p>
          <a:pPr latinLnBrk="1"/>
          <a:endParaRPr lang="ko-KR" altLang="en-US"/>
        </a:p>
      </dgm:t>
    </dgm:pt>
    <dgm:pt modelId="{A49970F6-5895-48E4-9F67-7B25A72D0D4F}" type="sibTrans" cxnId="{709478CF-6C52-4353-ACD8-0381B9E15D2A}">
      <dgm:prSet/>
      <dgm:spPr/>
      <dgm:t>
        <a:bodyPr/>
        <a:lstStyle/>
        <a:p>
          <a:pPr latinLnBrk="1"/>
          <a:endParaRPr lang="ko-KR" altLang="en-US"/>
        </a:p>
      </dgm:t>
    </dgm:pt>
    <dgm:pt modelId="{D5E2AB6D-459B-4E3A-BA54-CE07C1FCC5BA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채용공고</a:t>
          </a:r>
          <a:endParaRPr lang="ko-KR" altLang="en-US" sz="1200" dirty="0"/>
        </a:p>
      </dgm:t>
    </dgm:pt>
    <dgm:pt modelId="{0B318FFE-F683-4BC3-AC0E-52B3B217C88B}" type="parTrans" cxnId="{BDF79565-8F9D-4FC8-B910-CD0017C1A7E2}">
      <dgm:prSet/>
      <dgm:spPr/>
      <dgm:t>
        <a:bodyPr/>
        <a:lstStyle/>
        <a:p>
          <a:pPr latinLnBrk="1"/>
          <a:endParaRPr lang="ko-KR" altLang="en-US"/>
        </a:p>
      </dgm:t>
    </dgm:pt>
    <dgm:pt modelId="{0191F17E-DEAE-4034-8F54-FCD2037F7643}" type="sibTrans" cxnId="{BDF79565-8F9D-4FC8-B910-CD0017C1A7E2}">
      <dgm:prSet/>
      <dgm:spPr/>
      <dgm:t>
        <a:bodyPr/>
        <a:lstStyle/>
        <a:p>
          <a:pPr latinLnBrk="1"/>
          <a:endParaRPr lang="ko-KR" altLang="en-US"/>
        </a:p>
      </dgm:t>
    </dgm:pt>
    <dgm:pt modelId="{1384BF7D-B521-4D29-B1EC-1EF7E90854EA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자료실</a:t>
          </a:r>
          <a:endParaRPr lang="ko-KR" altLang="en-US" sz="1200" dirty="0"/>
        </a:p>
      </dgm:t>
    </dgm:pt>
    <dgm:pt modelId="{187C05DD-1A57-477F-92A2-C3FB36A6C564}" type="parTrans" cxnId="{EEEC3E14-81CF-4258-BC48-00089D608D4D}">
      <dgm:prSet/>
      <dgm:spPr/>
      <dgm:t>
        <a:bodyPr/>
        <a:lstStyle/>
        <a:p>
          <a:pPr latinLnBrk="1"/>
          <a:endParaRPr lang="ko-KR" altLang="en-US"/>
        </a:p>
      </dgm:t>
    </dgm:pt>
    <dgm:pt modelId="{0666D367-5F4C-45DC-8C86-8BE9DFC42131}" type="sibTrans" cxnId="{EEEC3E14-81CF-4258-BC48-00089D608D4D}">
      <dgm:prSet/>
      <dgm:spPr/>
      <dgm:t>
        <a:bodyPr/>
        <a:lstStyle/>
        <a:p>
          <a:pPr latinLnBrk="1"/>
          <a:endParaRPr lang="ko-KR" altLang="en-US"/>
        </a:p>
      </dgm:t>
    </dgm:pt>
    <dgm:pt modelId="{BE3A9E0F-87B8-4EE3-AB00-55545FC67574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갤러리</a:t>
          </a:r>
          <a:endParaRPr lang="ko-KR" altLang="en-US" sz="1200" dirty="0"/>
        </a:p>
      </dgm:t>
    </dgm:pt>
    <dgm:pt modelId="{C0C302EF-0C7C-49BC-9DA7-F086C72AD63B}" type="parTrans" cxnId="{813BD14F-E991-4BEF-BDE1-C866762F884A}">
      <dgm:prSet/>
      <dgm:spPr/>
      <dgm:t>
        <a:bodyPr/>
        <a:lstStyle/>
        <a:p>
          <a:pPr latinLnBrk="1"/>
          <a:endParaRPr lang="ko-KR" altLang="en-US"/>
        </a:p>
      </dgm:t>
    </dgm:pt>
    <dgm:pt modelId="{A6479099-9D23-453A-82CE-B41850C3A2F4}" type="sibTrans" cxnId="{813BD14F-E991-4BEF-BDE1-C866762F884A}">
      <dgm:prSet/>
      <dgm:spPr/>
      <dgm:t>
        <a:bodyPr/>
        <a:lstStyle/>
        <a:p>
          <a:pPr latinLnBrk="1"/>
          <a:endParaRPr lang="ko-KR" altLang="en-US"/>
        </a:p>
      </dgm:t>
    </dgm:pt>
    <dgm:pt modelId="{DAC16655-9CCC-423B-8098-8FA11E288E3A}" type="pres">
      <dgm:prSet presAssocID="{542B533A-794D-46F0-B20B-15E234CC90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712C6B-5C61-465E-8F67-1974201C87FB}" type="pres">
      <dgm:prSet presAssocID="{7FAC25EE-733E-4F07-9505-BA01F5A18637}" presName="linNode" presStyleCnt="0"/>
      <dgm:spPr/>
    </dgm:pt>
    <dgm:pt modelId="{308EEF6F-558E-441A-B22E-54C15BE6AEFC}" type="pres">
      <dgm:prSet presAssocID="{7FAC25EE-733E-4F07-9505-BA01F5A18637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C7B987A-354D-4ABF-82A6-6E6AC77F4D96}" type="pres">
      <dgm:prSet presAssocID="{7FAC25EE-733E-4F07-9505-BA01F5A18637}" presName="bracket" presStyleLbl="parChTrans1D1" presStyleIdx="0" presStyleCnt="2" custLinFactX="554118" custLinFactY="-16715" custLinFactNeighborX="600000" custLinFactNeighborY="-100000"/>
      <dgm:spPr/>
    </dgm:pt>
    <dgm:pt modelId="{332F3775-FF17-4056-9040-0ED93247B245}" type="pres">
      <dgm:prSet presAssocID="{7FAC25EE-733E-4F07-9505-BA01F5A18637}" presName="spH" presStyleCnt="0"/>
      <dgm:spPr/>
    </dgm:pt>
    <dgm:pt modelId="{B30F8C10-E52C-4EC9-983B-9BCCB1AB0288}" type="pres">
      <dgm:prSet presAssocID="{A49970F6-5895-48E4-9F67-7B25A72D0D4F}" presName="spV" presStyleCnt="0"/>
      <dgm:spPr/>
    </dgm:pt>
    <dgm:pt modelId="{ECD77B99-6825-4DA5-A143-D4395B8A79A2}" type="pres">
      <dgm:prSet presAssocID="{5255AC6F-6A0D-4A49-B929-E45DC02C2999}" presName="linNode" presStyleCnt="0"/>
      <dgm:spPr/>
    </dgm:pt>
    <dgm:pt modelId="{E9122426-27D1-4EBE-B00A-16289314BF38}" type="pres">
      <dgm:prSet presAssocID="{5255AC6F-6A0D-4A49-B929-E45DC02C2999}" presName="parTx" presStyleLbl="revTx" presStyleIdx="1" presStyleCnt="2" custLinFactNeighborY="-564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A2192E-7E0C-4AFD-8242-2758C72DF4FE}" type="pres">
      <dgm:prSet presAssocID="{5255AC6F-6A0D-4A49-B929-E45DC02C2999}" presName="bracket" presStyleLbl="parChTrans1D1" presStyleIdx="1" presStyleCnt="2" custLinFactNeighborY="-5645"/>
      <dgm:spPr/>
    </dgm:pt>
    <dgm:pt modelId="{0404CFD2-A88C-4F68-8286-5BE11593D771}" type="pres">
      <dgm:prSet presAssocID="{5255AC6F-6A0D-4A49-B929-E45DC02C2999}" presName="spH" presStyleCnt="0"/>
      <dgm:spPr/>
    </dgm:pt>
    <dgm:pt modelId="{546633C3-8379-4E35-BE28-8A0FD30078A9}" type="pres">
      <dgm:prSet presAssocID="{5255AC6F-6A0D-4A49-B929-E45DC02C2999}" presName="desTx" presStyleLbl="node1" presStyleIdx="0" presStyleCnt="1" custLinFactNeighborY="-564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5EA87E1-98CD-40D1-95C3-259C57241928}" type="presOf" srcId="{D5E2AB6D-459B-4E3A-BA54-CE07C1FCC5BA}" destId="{546633C3-8379-4E35-BE28-8A0FD30078A9}" srcOrd="0" destOrd="1" presId="urn:diagrams.loki3.com/BracketList+Icon"/>
    <dgm:cxn modelId="{709478CF-6C52-4353-ACD8-0381B9E15D2A}" srcId="{542B533A-794D-46F0-B20B-15E234CC90BB}" destId="{7FAC25EE-733E-4F07-9505-BA01F5A18637}" srcOrd="0" destOrd="0" parTransId="{BBDE00B5-57FA-4CA6-AE9F-A463EB81C1FA}" sibTransId="{A49970F6-5895-48E4-9F67-7B25A72D0D4F}"/>
    <dgm:cxn modelId="{D36372EF-CA81-462B-8414-B8623C5632EC}" type="presOf" srcId="{7FAC25EE-733E-4F07-9505-BA01F5A18637}" destId="{308EEF6F-558E-441A-B22E-54C15BE6AEFC}" srcOrd="0" destOrd="0" presId="urn:diagrams.loki3.com/BracketList+Icon"/>
    <dgm:cxn modelId="{BDF79565-8F9D-4FC8-B910-CD0017C1A7E2}" srcId="{5255AC6F-6A0D-4A49-B929-E45DC02C2999}" destId="{D5E2AB6D-459B-4E3A-BA54-CE07C1FCC5BA}" srcOrd="1" destOrd="0" parTransId="{0B318FFE-F683-4BC3-AC0E-52B3B217C88B}" sibTransId="{0191F17E-DEAE-4034-8F54-FCD2037F7643}"/>
    <dgm:cxn modelId="{EEEC3E14-81CF-4258-BC48-00089D608D4D}" srcId="{5255AC6F-6A0D-4A49-B929-E45DC02C2999}" destId="{1384BF7D-B521-4D29-B1EC-1EF7E90854EA}" srcOrd="2" destOrd="0" parTransId="{187C05DD-1A57-477F-92A2-C3FB36A6C564}" sibTransId="{0666D367-5F4C-45DC-8C86-8BE9DFC42131}"/>
    <dgm:cxn modelId="{D4D31708-B0BC-49ED-9C31-59B7C1A09553}" type="presOf" srcId="{157088FD-70F6-4D5A-A7EE-6981C5541455}" destId="{546633C3-8379-4E35-BE28-8A0FD30078A9}" srcOrd="0" destOrd="0" presId="urn:diagrams.loki3.com/BracketList+Icon"/>
    <dgm:cxn modelId="{AC60782D-E32B-46E1-9621-46E34BCA85C7}" type="presOf" srcId="{5255AC6F-6A0D-4A49-B929-E45DC02C2999}" destId="{E9122426-27D1-4EBE-B00A-16289314BF38}" srcOrd="0" destOrd="0" presId="urn:diagrams.loki3.com/BracketList+Icon"/>
    <dgm:cxn modelId="{13E36674-3B8C-4F67-9C16-923D2523236D}" srcId="{5255AC6F-6A0D-4A49-B929-E45DC02C2999}" destId="{157088FD-70F6-4D5A-A7EE-6981C5541455}" srcOrd="0" destOrd="0" parTransId="{ADBCFFD1-6487-4A4D-BFA7-82ECAE37827A}" sibTransId="{0152C879-CDC4-4295-AB15-FD6A144F1D2D}"/>
    <dgm:cxn modelId="{813BD14F-E991-4BEF-BDE1-C866762F884A}" srcId="{5255AC6F-6A0D-4A49-B929-E45DC02C2999}" destId="{BE3A9E0F-87B8-4EE3-AB00-55545FC67574}" srcOrd="3" destOrd="0" parTransId="{C0C302EF-0C7C-49BC-9DA7-F086C72AD63B}" sibTransId="{A6479099-9D23-453A-82CE-B41850C3A2F4}"/>
    <dgm:cxn modelId="{D140D9CC-A27B-4CB2-8ACB-CC01640578C7}" type="presOf" srcId="{1384BF7D-B521-4D29-B1EC-1EF7E90854EA}" destId="{546633C3-8379-4E35-BE28-8A0FD30078A9}" srcOrd="0" destOrd="2" presId="urn:diagrams.loki3.com/BracketList+Icon"/>
    <dgm:cxn modelId="{4B4B4701-511C-405F-8455-A2C44DF7E67A}" type="presOf" srcId="{542B533A-794D-46F0-B20B-15E234CC90BB}" destId="{DAC16655-9CCC-423B-8098-8FA11E288E3A}" srcOrd="0" destOrd="0" presId="urn:diagrams.loki3.com/BracketList+Icon"/>
    <dgm:cxn modelId="{FC8FF19D-D57C-40A7-9A82-06D234D9C56D}" srcId="{542B533A-794D-46F0-B20B-15E234CC90BB}" destId="{5255AC6F-6A0D-4A49-B929-E45DC02C2999}" srcOrd="1" destOrd="0" parTransId="{FB1F5870-E7AF-4019-9696-0D742A47FC8D}" sibTransId="{A58FD7BB-BC30-4179-AF27-0D13BDDB08C2}"/>
    <dgm:cxn modelId="{831F9919-9935-4685-8969-FF479A848195}" type="presOf" srcId="{BE3A9E0F-87B8-4EE3-AB00-55545FC67574}" destId="{546633C3-8379-4E35-BE28-8A0FD30078A9}" srcOrd="0" destOrd="3" presId="urn:diagrams.loki3.com/BracketList+Icon"/>
    <dgm:cxn modelId="{A9BD7FEA-9627-4265-85A7-48C2D6F0050C}" type="presParOf" srcId="{DAC16655-9CCC-423B-8098-8FA11E288E3A}" destId="{44712C6B-5C61-465E-8F67-1974201C87FB}" srcOrd="0" destOrd="0" presId="urn:diagrams.loki3.com/BracketList+Icon"/>
    <dgm:cxn modelId="{3396D465-D234-4227-B2F2-EDDE8769A82B}" type="presParOf" srcId="{44712C6B-5C61-465E-8F67-1974201C87FB}" destId="{308EEF6F-558E-441A-B22E-54C15BE6AEFC}" srcOrd="0" destOrd="0" presId="urn:diagrams.loki3.com/BracketList+Icon"/>
    <dgm:cxn modelId="{B35E05AC-7B35-44E8-91C8-033C04C4B400}" type="presParOf" srcId="{44712C6B-5C61-465E-8F67-1974201C87FB}" destId="{AC7B987A-354D-4ABF-82A6-6E6AC77F4D96}" srcOrd="1" destOrd="0" presId="urn:diagrams.loki3.com/BracketList+Icon"/>
    <dgm:cxn modelId="{1AE57CE4-E64A-46D2-964C-C01A0F197A22}" type="presParOf" srcId="{44712C6B-5C61-465E-8F67-1974201C87FB}" destId="{332F3775-FF17-4056-9040-0ED93247B245}" srcOrd="2" destOrd="0" presId="urn:diagrams.loki3.com/BracketList+Icon"/>
    <dgm:cxn modelId="{43E66FFE-9E20-4F93-B066-313309418B27}" type="presParOf" srcId="{DAC16655-9CCC-423B-8098-8FA11E288E3A}" destId="{B30F8C10-E52C-4EC9-983B-9BCCB1AB0288}" srcOrd="1" destOrd="0" presId="urn:diagrams.loki3.com/BracketList+Icon"/>
    <dgm:cxn modelId="{7C9DA577-E60E-429C-A115-37943EE7B899}" type="presParOf" srcId="{DAC16655-9CCC-423B-8098-8FA11E288E3A}" destId="{ECD77B99-6825-4DA5-A143-D4395B8A79A2}" srcOrd="2" destOrd="0" presId="urn:diagrams.loki3.com/BracketList+Icon"/>
    <dgm:cxn modelId="{310D5C5C-DE95-41FC-AA82-EFB9CA9C3571}" type="presParOf" srcId="{ECD77B99-6825-4DA5-A143-D4395B8A79A2}" destId="{E9122426-27D1-4EBE-B00A-16289314BF38}" srcOrd="0" destOrd="0" presId="urn:diagrams.loki3.com/BracketList+Icon"/>
    <dgm:cxn modelId="{1335F86A-8F82-49E1-BF32-5AAD0C2A32B1}" type="presParOf" srcId="{ECD77B99-6825-4DA5-A143-D4395B8A79A2}" destId="{68A2192E-7E0C-4AFD-8242-2758C72DF4FE}" srcOrd="1" destOrd="0" presId="urn:diagrams.loki3.com/BracketList+Icon"/>
    <dgm:cxn modelId="{DC6310E9-ADEE-4E21-87AE-3D8E244F7F5D}" type="presParOf" srcId="{ECD77B99-6825-4DA5-A143-D4395B8A79A2}" destId="{0404CFD2-A88C-4F68-8286-5BE11593D771}" srcOrd="2" destOrd="0" presId="urn:diagrams.loki3.com/BracketList+Icon"/>
    <dgm:cxn modelId="{3CF2E972-8D37-48BD-A730-BA360E34BCA3}" type="presParOf" srcId="{ECD77B99-6825-4DA5-A143-D4395B8A79A2}" destId="{546633C3-8379-4E35-BE28-8A0FD30078A9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0E88AA-0493-4FF8-B4AB-0BE1E6038008}">
      <dsp:nvSpPr>
        <dsp:cNvPr id="0" name=""/>
        <dsp:cNvSpPr/>
      </dsp:nvSpPr>
      <dsp:spPr>
        <a:xfrm>
          <a:off x="1296143" y="173393"/>
          <a:ext cx="786119" cy="685648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5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sp:txBody>
      <dsp:txXfrm>
        <a:off x="1400958" y="293381"/>
        <a:ext cx="576487" cy="308541"/>
      </dsp:txXfrm>
    </dsp:sp>
    <dsp:sp modelId="{BC93D805-928E-4E90-B995-39A1D9613CB8}">
      <dsp:nvSpPr>
        <dsp:cNvPr id="0" name=""/>
        <dsp:cNvSpPr/>
      </dsp:nvSpPr>
      <dsp:spPr>
        <a:xfrm>
          <a:off x="1689445" y="659649"/>
          <a:ext cx="786119" cy="685648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8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sp:txBody>
      <dsp:txXfrm>
        <a:off x="1929866" y="836775"/>
        <a:ext cx="471671" cy="377106"/>
      </dsp:txXfrm>
    </dsp:sp>
    <dsp:sp modelId="{536F7960-88E4-41E6-B5D0-EA3F388E1CC1}">
      <dsp:nvSpPr>
        <dsp:cNvPr id="0" name=""/>
        <dsp:cNvSpPr/>
      </dsp:nvSpPr>
      <dsp:spPr>
        <a:xfrm>
          <a:off x="878567" y="693252"/>
          <a:ext cx="786119" cy="685648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 </a:t>
          </a:r>
          <a:endParaRPr lang="en-US" altLang="ko-KR" sz="1800" b="1" kern="1200" cap="none" spc="0" dirty="0" smtClean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sp:txBody>
      <dsp:txXfrm>
        <a:off x="952593" y="870378"/>
        <a:ext cx="471671" cy="3771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55845-393C-4D15-90DA-9931709F9AAD}">
      <dsp:nvSpPr>
        <dsp:cNvPr id="0" name=""/>
        <dsp:cNvSpPr/>
      </dsp:nvSpPr>
      <dsp:spPr>
        <a:xfrm>
          <a:off x="2390" y="447446"/>
          <a:ext cx="1222940" cy="2283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22860" rIns="64008" bIns="22860" numCol="1" spcCol="1270" anchor="ctr" anchorCtr="0">
          <a:noAutofit/>
        </a:bodyPr>
        <a:lstStyle/>
        <a:p>
          <a:pPr lvl="0" algn="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회사소개</a:t>
          </a:r>
          <a:endParaRPr lang="ko-KR" altLang="en-US" sz="900" kern="1200" dirty="0"/>
        </a:p>
      </dsp:txBody>
      <dsp:txXfrm>
        <a:off x="2390" y="447446"/>
        <a:ext cx="1222940" cy="228318"/>
      </dsp:txXfrm>
    </dsp:sp>
    <dsp:sp modelId="{A7B2F8D0-C2DD-48B7-B70D-27D2273E5B8C}">
      <dsp:nvSpPr>
        <dsp:cNvPr id="0" name=""/>
        <dsp:cNvSpPr/>
      </dsp:nvSpPr>
      <dsp:spPr>
        <a:xfrm>
          <a:off x="1225331" y="126373"/>
          <a:ext cx="244588" cy="87046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EB2357-F6A5-4F47-A7C7-2F3CAE5B5146}">
      <dsp:nvSpPr>
        <dsp:cNvPr id="0" name=""/>
        <dsp:cNvSpPr/>
      </dsp:nvSpPr>
      <dsp:spPr>
        <a:xfrm>
          <a:off x="1567754" y="126373"/>
          <a:ext cx="3326398" cy="8704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/>
            <a:t>인사말</a:t>
          </a:r>
          <a:endParaRPr lang="ko-KR" altLang="en-US" sz="900" kern="1200" dirty="0"/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solidFill>
                <a:srgbClr val="FF0000"/>
              </a:solidFill>
            </a:rPr>
            <a:t>회사연혁</a:t>
          </a:r>
          <a:endParaRPr lang="ko-KR" altLang="en-US" sz="900" kern="1200" dirty="0">
            <a:solidFill>
              <a:srgbClr val="FF0000"/>
            </a:solidFill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/>
            <a:t>회사전경</a:t>
          </a:r>
          <a:endParaRPr lang="ko-KR" altLang="en-US" sz="900" kern="1200" dirty="0"/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err="1" smtClean="0"/>
            <a:t>오시는길</a:t>
          </a:r>
          <a:endParaRPr lang="ko-KR" altLang="en-US" sz="900" kern="1200" dirty="0"/>
        </a:p>
      </dsp:txBody>
      <dsp:txXfrm>
        <a:off x="1567754" y="126373"/>
        <a:ext cx="3326398" cy="870465"/>
      </dsp:txXfrm>
    </dsp:sp>
    <dsp:sp modelId="{E9122426-27D1-4EBE-B00A-16289314BF38}">
      <dsp:nvSpPr>
        <dsp:cNvPr id="0" name=""/>
        <dsp:cNvSpPr/>
      </dsp:nvSpPr>
      <dsp:spPr>
        <a:xfrm>
          <a:off x="2390" y="1957087"/>
          <a:ext cx="1222940" cy="2283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22860" rIns="64008" bIns="22860" numCol="1" spcCol="1270" anchor="ctr" anchorCtr="0">
          <a:noAutofit/>
        </a:bodyPr>
        <a:lstStyle/>
        <a:p>
          <a:pPr lvl="0" algn="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제품소개</a:t>
          </a:r>
          <a:endParaRPr lang="ko-KR" altLang="en-US" sz="900" kern="1200" dirty="0"/>
        </a:p>
      </dsp:txBody>
      <dsp:txXfrm>
        <a:off x="2390" y="1957087"/>
        <a:ext cx="1222940" cy="228318"/>
      </dsp:txXfrm>
    </dsp:sp>
    <dsp:sp modelId="{68A2192E-7E0C-4AFD-8242-2758C72DF4FE}">
      <dsp:nvSpPr>
        <dsp:cNvPr id="0" name=""/>
        <dsp:cNvSpPr/>
      </dsp:nvSpPr>
      <dsp:spPr>
        <a:xfrm>
          <a:off x="1214632" y="1243672"/>
          <a:ext cx="244588" cy="171239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6633C3-8379-4E35-BE28-8A0FD30078A9}">
      <dsp:nvSpPr>
        <dsp:cNvPr id="0" name=""/>
        <dsp:cNvSpPr/>
      </dsp:nvSpPr>
      <dsp:spPr>
        <a:xfrm>
          <a:off x="1561670" y="1062578"/>
          <a:ext cx="3326398" cy="20012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/>
            <a:t>플라스틱 사출</a:t>
          </a:r>
          <a:endParaRPr lang="ko-KR" altLang="en-US" sz="900" kern="1200" dirty="0"/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solidFill>
                <a:srgbClr val="FF0000"/>
              </a:solidFill>
            </a:rPr>
            <a:t>인서트 </a:t>
          </a:r>
          <a:r>
            <a:rPr lang="ko-KR" altLang="en-US" sz="900" kern="1200" dirty="0" err="1" smtClean="0">
              <a:solidFill>
                <a:srgbClr val="FF0000"/>
              </a:solidFill>
            </a:rPr>
            <a:t>금형</a:t>
          </a:r>
          <a:r>
            <a:rPr lang="ko-KR" altLang="en-US" sz="900" kern="1200" dirty="0" smtClean="0">
              <a:solidFill>
                <a:srgbClr val="FF0000"/>
              </a:solidFill>
            </a:rPr>
            <a:t> </a:t>
          </a:r>
          <a:r>
            <a:rPr lang="en-US" altLang="ko-KR" sz="900" kern="1200" dirty="0" smtClean="0">
              <a:solidFill>
                <a:srgbClr val="FF0000"/>
              </a:solidFill>
            </a:rPr>
            <a:t>&gt; </a:t>
          </a:r>
          <a:r>
            <a:rPr lang="ko-KR" altLang="en-US" sz="900" kern="1200" dirty="0" smtClean="0">
              <a:solidFill>
                <a:srgbClr val="FF0000"/>
              </a:solidFill>
            </a:rPr>
            <a:t>일반 플라스틱 </a:t>
          </a:r>
          <a:r>
            <a:rPr lang="ko-KR" altLang="en-US" sz="900" kern="1200" dirty="0" err="1" smtClean="0">
              <a:solidFill>
                <a:srgbClr val="FF0000"/>
              </a:solidFill>
            </a:rPr>
            <a:t>사출금형</a:t>
          </a:r>
          <a:r>
            <a:rPr lang="ko-KR" altLang="en-US" sz="900" kern="1200" dirty="0" smtClean="0">
              <a:solidFill>
                <a:srgbClr val="FF0000"/>
              </a:solidFill>
            </a:rPr>
            <a:t> </a:t>
          </a:r>
          <a:r>
            <a:rPr lang="en-US" altLang="ko-KR" sz="900" kern="1200" dirty="0" smtClean="0">
              <a:solidFill>
                <a:srgbClr val="FF0000"/>
              </a:solidFill>
            </a:rPr>
            <a:t>(</a:t>
          </a:r>
          <a:r>
            <a:rPr lang="ko-KR" altLang="en-US" sz="900" kern="1200" dirty="0" smtClean="0">
              <a:solidFill>
                <a:srgbClr val="FF0000"/>
              </a:solidFill>
            </a:rPr>
            <a:t>수정</a:t>
          </a:r>
          <a:r>
            <a:rPr lang="en-US" altLang="ko-KR" sz="900" kern="1200" dirty="0" smtClean="0">
              <a:solidFill>
                <a:srgbClr val="FF0000"/>
              </a:solidFill>
            </a:rPr>
            <a:t>)</a:t>
          </a:r>
          <a:endParaRPr lang="ko-KR" altLang="en-US" sz="900" kern="1200" dirty="0">
            <a:solidFill>
              <a:srgbClr val="FF0000"/>
            </a:solidFill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err="1" smtClean="0">
              <a:solidFill>
                <a:srgbClr val="FF0000"/>
              </a:solidFill>
            </a:rPr>
            <a:t>몰딩</a:t>
          </a:r>
          <a:r>
            <a:rPr lang="ko-KR" altLang="en-US" sz="900" kern="1200" dirty="0" smtClean="0">
              <a:solidFill>
                <a:srgbClr val="FF0000"/>
              </a:solidFill>
            </a:rPr>
            <a:t> </a:t>
          </a:r>
          <a:r>
            <a:rPr lang="ko-KR" altLang="en-US" sz="900" kern="1200" dirty="0" err="1" smtClean="0">
              <a:solidFill>
                <a:srgbClr val="FF0000"/>
              </a:solidFill>
            </a:rPr>
            <a:t>금형</a:t>
          </a:r>
          <a:r>
            <a:rPr lang="ko-KR" altLang="en-US" sz="900" kern="1200" dirty="0" smtClean="0">
              <a:solidFill>
                <a:srgbClr val="FF0000"/>
              </a:solidFill>
            </a:rPr>
            <a:t> </a:t>
          </a:r>
          <a:r>
            <a:rPr lang="en-US" altLang="ko-KR" sz="900" kern="1200" dirty="0" smtClean="0">
              <a:solidFill>
                <a:srgbClr val="FF0000"/>
              </a:solidFill>
            </a:rPr>
            <a:t>(X)</a:t>
          </a:r>
          <a:endParaRPr lang="ko-KR" altLang="en-US" sz="900" kern="1200" dirty="0">
            <a:solidFill>
              <a:srgbClr val="FF0000"/>
            </a:solidFill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err="1" smtClean="0">
              <a:solidFill>
                <a:srgbClr val="FF0000"/>
              </a:solidFill>
            </a:rPr>
            <a:t>다이케스팅</a:t>
          </a:r>
          <a:r>
            <a:rPr lang="ko-KR" altLang="en-US" sz="900" kern="1200" dirty="0" smtClean="0">
              <a:solidFill>
                <a:srgbClr val="FF0000"/>
              </a:solidFill>
            </a:rPr>
            <a:t> </a:t>
          </a:r>
          <a:r>
            <a:rPr lang="ko-KR" altLang="en-US" sz="900" kern="1200" dirty="0" err="1" smtClean="0">
              <a:solidFill>
                <a:srgbClr val="FF0000"/>
              </a:solidFill>
            </a:rPr>
            <a:t>금형</a:t>
          </a:r>
          <a:r>
            <a:rPr lang="en-US" altLang="ko-KR" sz="900" kern="1200" dirty="0" smtClean="0">
              <a:solidFill>
                <a:srgbClr val="FF0000"/>
              </a:solidFill>
            </a:rPr>
            <a:t>(X)</a:t>
          </a:r>
          <a:endParaRPr lang="ko-KR" altLang="en-US" sz="900" kern="1200" dirty="0">
            <a:solidFill>
              <a:srgbClr val="FF0000"/>
            </a:solidFill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solidFill>
                <a:srgbClr val="FF0000"/>
              </a:solidFill>
            </a:rPr>
            <a:t>일반 </a:t>
          </a:r>
          <a:r>
            <a:rPr lang="ko-KR" altLang="en-US" sz="900" kern="1200" dirty="0" err="1" smtClean="0">
              <a:solidFill>
                <a:srgbClr val="FF0000"/>
              </a:solidFill>
            </a:rPr>
            <a:t>사출금형</a:t>
          </a:r>
          <a:r>
            <a:rPr lang="en-US" altLang="ko-KR" sz="900" kern="1200" dirty="0" smtClean="0">
              <a:solidFill>
                <a:srgbClr val="FF0000"/>
              </a:solidFill>
            </a:rPr>
            <a:t>(X)</a:t>
          </a:r>
          <a:endParaRPr lang="ko-KR" altLang="en-US" sz="900" kern="1200" dirty="0">
            <a:solidFill>
              <a:srgbClr val="FF0000"/>
            </a:solidFill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solidFill>
                <a:srgbClr val="FF0000"/>
              </a:solidFill>
            </a:rPr>
            <a:t>전기 부품제조 </a:t>
          </a:r>
          <a:r>
            <a:rPr lang="en-US" altLang="ko-KR" sz="900" kern="1200" dirty="0" smtClean="0">
              <a:solidFill>
                <a:srgbClr val="FF0000"/>
              </a:solidFill>
            </a:rPr>
            <a:t>&lt; </a:t>
          </a:r>
          <a:r>
            <a:rPr lang="ko-KR" altLang="en-US" sz="900" kern="1200" dirty="0" smtClean="0">
              <a:solidFill>
                <a:srgbClr val="FF0000"/>
              </a:solidFill>
            </a:rPr>
            <a:t>홈페이지에 전지라고 </a:t>
          </a:r>
          <a:r>
            <a:rPr lang="ko-KR" altLang="en-US" sz="900" kern="1200" dirty="0" err="1" smtClean="0">
              <a:solidFill>
                <a:srgbClr val="FF0000"/>
              </a:solidFill>
            </a:rPr>
            <a:t>오타있습니다</a:t>
          </a:r>
          <a:r>
            <a:rPr lang="ko-KR" altLang="en-US" sz="900" kern="1200" dirty="0" smtClean="0">
              <a:solidFill>
                <a:srgbClr val="FF0000"/>
              </a:solidFill>
            </a:rPr>
            <a:t> </a:t>
          </a:r>
          <a:r>
            <a:rPr lang="ko-KR" altLang="en-US" sz="900" kern="1200" dirty="0" err="1" smtClean="0">
              <a:solidFill>
                <a:srgbClr val="FF0000"/>
              </a:solidFill>
            </a:rPr>
            <a:t>수정요함</a:t>
          </a:r>
          <a:endParaRPr lang="ko-KR" altLang="en-US" sz="900" kern="1200" dirty="0">
            <a:solidFill>
              <a:srgbClr val="FF0000"/>
            </a:solidFill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900" kern="1200" dirty="0" smtClean="0"/>
            <a:t>LED </a:t>
          </a:r>
          <a:r>
            <a:rPr lang="ko-KR" altLang="en-US" sz="900" kern="1200" dirty="0" smtClean="0"/>
            <a:t>부품제조 </a:t>
          </a:r>
          <a:endParaRPr lang="ko-KR" altLang="en-US" sz="900" kern="1200" dirty="0"/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err="1" smtClean="0">
              <a:solidFill>
                <a:srgbClr val="FF0000"/>
              </a:solidFill>
            </a:rPr>
            <a:t>알류미늄</a:t>
          </a:r>
          <a:r>
            <a:rPr lang="ko-KR" altLang="en-US" sz="900" kern="1200" dirty="0" smtClean="0">
              <a:solidFill>
                <a:srgbClr val="FF0000"/>
              </a:solidFill>
            </a:rPr>
            <a:t> 가공</a:t>
          </a:r>
          <a:r>
            <a:rPr lang="en-US" altLang="ko-KR" sz="900" kern="1200" dirty="0" smtClean="0">
              <a:solidFill>
                <a:srgbClr val="FF0000"/>
              </a:solidFill>
            </a:rPr>
            <a:t>(X</a:t>
          </a:r>
          <a:r>
            <a:rPr lang="en-US" altLang="ko-KR" sz="900" kern="1200" dirty="0" smtClean="0"/>
            <a:t>)</a:t>
          </a:r>
          <a:endParaRPr lang="ko-KR" altLang="en-US" sz="900" kern="1200" dirty="0"/>
        </a:p>
      </dsp:txBody>
      <dsp:txXfrm>
        <a:off x="1561670" y="1062578"/>
        <a:ext cx="3326398" cy="20012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8EEF6F-558E-441A-B22E-54C15BE6AEFC}">
      <dsp:nvSpPr>
        <dsp:cNvPr id="0" name=""/>
        <dsp:cNvSpPr/>
      </dsp:nvSpPr>
      <dsp:spPr>
        <a:xfrm>
          <a:off x="0" y="1591"/>
          <a:ext cx="1224136" cy="124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kern="1200" dirty="0"/>
        </a:p>
      </dsp:txBody>
      <dsp:txXfrm>
        <a:off x="0" y="1591"/>
        <a:ext cx="1224136" cy="1247400"/>
      </dsp:txXfrm>
    </dsp:sp>
    <dsp:sp modelId="{AC7B987A-354D-4ABF-82A6-6E6AC77F4D96}">
      <dsp:nvSpPr>
        <dsp:cNvPr id="0" name=""/>
        <dsp:cNvSpPr/>
      </dsp:nvSpPr>
      <dsp:spPr>
        <a:xfrm>
          <a:off x="3168352" y="0"/>
          <a:ext cx="244827" cy="1247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22426-27D1-4EBE-B00A-16289314BF38}">
      <dsp:nvSpPr>
        <dsp:cNvPr id="0" name=""/>
        <dsp:cNvSpPr/>
      </dsp:nvSpPr>
      <dsp:spPr>
        <a:xfrm>
          <a:off x="0" y="1405375"/>
          <a:ext cx="1224136" cy="124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30480" rIns="85344" bIns="30480" numCol="1" spcCol="1270" anchor="ctr" anchorCtr="0">
          <a:noAutofit/>
        </a:bodyPr>
        <a:lstStyle/>
        <a:p>
          <a:pPr lvl="0" algn="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커뮤니티</a:t>
          </a:r>
          <a:endParaRPr lang="ko-KR" altLang="en-US" sz="1200" kern="1200" dirty="0"/>
        </a:p>
      </dsp:txBody>
      <dsp:txXfrm>
        <a:off x="0" y="1405375"/>
        <a:ext cx="1224136" cy="1247400"/>
      </dsp:txXfrm>
    </dsp:sp>
    <dsp:sp modelId="{68A2192E-7E0C-4AFD-8242-2758C72DF4FE}">
      <dsp:nvSpPr>
        <dsp:cNvPr id="0" name=""/>
        <dsp:cNvSpPr/>
      </dsp:nvSpPr>
      <dsp:spPr>
        <a:xfrm>
          <a:off x="1224135" y="1405375"/>
          <a:ext cx="244827" cy="1247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6633C3-8379-4E35-BE28-8A0FD30078A9}">
      <dsp:nvSpPr>
        <dsp:cNvPr id="0" name=""/>
        <dsp:cNvSpPr/>
      </dsp:nvSpPr>
      <dsp:spPr>
        <a:xfrm>
          <a:off x="1566894" y="1405375"/>
          <a:ext cx="3329649" cy="1247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err="1" smtClean="0">
              <a:solidFill>
                <a:srgbClr val="FF0000"/>
              </a:solidFill>
            </a:rPr>
            <a:t>에스에이치게시판</a:t>
          </a:r>
          <a:r>
            <a:rPr lang="ko-KR" altLang="en-US" sz="1200" kern="1200" dirty="0" smtClean="0">
              <a:solidFill>
                <a:srgbClr val="FF0000"/>
              </a:solidFill>
            </a:rPr>
            <a:t> </a:t>
          </a:r>
          <a:r>
            <a:rPr lang="en-US" altLang="ko-KR" sz="1200" kern="1200" dirty="0" smtClean="0">
              <a:solidFill>
                <a:srgbClr val="FF0000"/>
              </a:solidFill>
            </a:rPr>
            <a:t>(</a:t>
          </a:r>
          <a:r>
            <a:rPr lang="ko-KR" altLang="en-US" sz="1200" kern="1200" dirty="0" smtClean="0">
              <a:solidFill>
                <a:srgbClr val="FF0000"/>
              </a:solidFill>
            </a:rPr>
            <a:t>수정</a:t>
          </a:r>
          <a:r>
            <a:rPr lang="en-US" altLang="ko-KR" sz="1200" kern="1200" dirty="0" smtClean="0">
              <a:solidFill>
                <a:srgbClr val="FF0000"/>
              </a:solidFill>
            </a:rPr>
            <a:t>)</a:t>
          </a:r>
          <a:endParaRPr lang="ko-KR" altLang="en-US" sz="1200" kern="1200" dirty="0">
            <a:solidFill>
              <a:srgbClr val="FF0000"/>
            </a:solidFill>
          </a:endParaRPr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채용공고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자료실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갤러리</a:t>
          </a:r>
          <a:endParaRPr lang="ko-KR" altLang="en-US" sz="1200" kern="1200" dirty="0"/>
        </a:p>
      </dsp:txBody>
      <dsp:txXfrm>
        <a:off x="1566894" y="1405375"/>
        <a:ext cx="3329649" cy="1247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+Icon">
  <dgm:title val="괄호 목록 다이어그램"/>
  <dgm:desc val="그룹화된 정보 블록을 표시합니다.수준 2 텍스트의 양이 많은 경우 적합합니다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BracketList+Icon">
  <dgm:title val="괄호 목록 다이어그램"/>
  <dgm:desc val="그룹화된 정보 블록을 표시합니다.수준 2 텍스트의 양이 많은 경우 적합합니다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917C9-AAA9-4C51-9DC6-017A90DBB210}" type="datetimeFigureOut">
              <a:rPr lang="ko-KR" altLang="en-US" smtClean="0"/>
              <a:t>2019-06-13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64DF8-545B-4FA0-884A-4511777B33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1553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6CEA-265A-40F8-B2F5-EBD85EEB2E35}" type="datetimeFigureOut">
              <a:rPr lang="ko-KR" altLang="en-US" smtClean="0"/>
              <a:t>2019-06-13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BE94-170A-4A8C-B59E-EAECEED2A9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257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6CEA-265A-40F8-B2F5-EBD85EEB2E35}" type="datetimeFigureOut">
              <a:rPr lang="ko-KR" altLang="en-US" smtClean="0"/>
              <a:t>2019-06-13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BE94-170A-4A8C-B59E-EAECEED2A9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343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6CEA-265A-40F8-B2F5-EBD85EEB2E35}" type="datetimeFigureOut">
              <a:rPr lang="ko-KR" altLang="en-US" smtClean="0"/>
              <a:t>2019-06-13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BE94-170A-4A8C-B59E-EAECEED2A9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055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6CEA-265A-40F8-B2F5-EBD85EEB2E35}" type="datetimeFigureOut">
              <a:rPr lang="ko-KR" altLang="en-US" smtClean="0"/>
              <a:t>2019-06-13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BE94-170A-4A8C-B59E-EAECEED2A9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9865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6CEA-265A-40F8-B2F5-EBD85EEB2E35}" type="datetimeFigureOut">
              <a:rPr lang="ko-KR" altLang="en-US" smtClean="0"/>
              <a:t>2019-06-13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BE94-170A-4A8C-B59E-EAECEED2A9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9127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6CEA-265A-40F8-B2F5-EBD85EEB2E35}" type="datetimeFigureOut">
              <a:rPr lang="ko-KR" altLang="en-US" smtClean="0"/>
              <a:t>2019-06-13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BE94-170A-4A8C-B59E-EAECEED2A9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9643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6CEA-265A-40F8-B2F5-EBD85EEB2E35}" type="datetimeFigureOut">
              <a:rPr lang="ko-KR" altLang="en-US" smtClean="0"/>
              <a:t>2019-06-13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BE94-170A-4A8C-B59E-EAECEED2A9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611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6CEA-265A-40F8-B2F5-EBD85EEB2E35}" type="datetimeFigureOut">
              <a:rPr lang="ko-KR" altLang="en-US" smtClean="0"/>
              <a:t>2019-06-13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BE94-170A-4A8C-B59E-EAECEED2A9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5516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6CEA-265A-40F8-B2F5-EBD85EEB2E35}" type="datetimeFigureOut">
              <a:rPr lang="ko-KR" altLang="en-US" smtClean="0"/>
              <a:t>2019-06-13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BE94-170A-4A8C-B59E-EAECEED2A9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743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6CEA-265A-40F8-B2F5-EBD85EEB2E35}" type="datetimeFigureOut">
              <a:rPr lang="ko-KR" altLang="en-US" smtClean="0"/>
              <a:t>2019-06-13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BE94-170A-4A8C-B59E-EAECEED2A9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9368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6CEA-265A-40F8-B2F5-EBD85EEB2E35}" type="datetimeFigureOut">
              <a:rPr lang="ko-KR" altLang="en-US" smtClean="0"/>
              <a:t>2019-06-13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BE94-170A-4A8C-B59E-EAECEED2A9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471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56CEA-265A-40F8-B2F5-EBD85EEB2E35}" type="datetimeFigureOut">
              <a:rPr lang="ko-KR" altLang="en-US" smtClean="0"/>
              <a:t>2019-06-13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BBE94-170A-4A8C-B59E-EAECEED2A94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5917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1902" y="692696"/>
            <a:ext cx="747648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안녕하십니까</a:t>
            </a:r>
            <a:r>
              <a:rPr lang="en-US" altLang="ko-KR" dirty="0" smtClean="0"/>
              <a:t>, </a:t>
            </a:r>
            <a:r>
              <a:rPr lang="ko-KR" altLang="en-US" dirty="0" smtClean="0"/>
              <a:t>㈜</a:t>
            </a:r>
            <a:r>
              <a:rPr lang="ko-KR" altLang="en-US" dirty="0" err="1" smtClean="0"/>
              <a:t>에스에이</a:t>
            </a:r>
            <a:r>
              <a:rPr lang="ko-KR" altLang="en-US" dirty="0" err="1"/>
              <a:t>치</a:t>
            </a:r>
            <a:r>
              <a:rPr lang="ko-KR" altLang="en-US" dirty="0" err="1" smtClean="0"/>
              <a:t>인더스트리</a:t>
            </a:r>
            <a:r>
              <a:rPr lang="ko-KR" altLang="en-US" dirty="0" smtClean="0"/>
              <a:t> 입니다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저희</a:t>
            </a:r>
            <a:r>
              <a:rPr lang="en-US" altLang="ko-KR" dirty="0" smtClean="0"/>
              <a:t> </a:t>
            </a:r>
            <a:r>
              <a:rPr lang="ko-KR" altLang="en-US" dirty="0" smtClean="0"/>
              <a:t>홈페이지를 찾아주신 여러분 진심으로 환영합니다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 smtClean="0"/>
              <a:t>자사는 </a:t>
            </a:r>
            <a:r>
              <a:rPr lang="en-US" altLang="ko-KR" dirty="0" smtClean="0"/>
              <a:t> </a:t>
            </a:r>
            <a:r>
              <a:rPr lang="ko-KR" altLang="en-US" dirty="0" smtClean="0"/>
              <a:t>축적된 기술 노하우를 바탕으로 플라스틱 제품에 대</a:t>
            </a:r>
            <a:r>
              <a:rPr lang="ko-KR" altLang="en-US" dirty="0"/>
              <a:t>한</a:t>
            </a:r>
            <a:r>
              <a:rPr lang="ko-KR" altLang="en-US" dirty="0" smtClean="0"/>
              <a:t> 초기 설계부터 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금형</a:t>
            </a:r>
            <a:r>
              <a:rPr lang="ko-KR" altLang="en-US" dirty="0" smtClean="0"/>
              <a:t> 제작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사출 생산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ko-KR" altLang="en-US" dirty="0" smtClean="0"/>
              <a:t>부품조립까지 실현할 수 있는 전문업체로 한걸음 </a:t>
            </a:r>
            <a:r>
              <a:rPr lang="ko-KR" altLang="en-US" dirty="0"/>
              <a:t>한걸음  </a:t>
            </a:r>
            <a:r>
              <a:rPr lang="en-US" altLang="ko-KR" dirty="0"/>
              <a:t>21</a:t>
            </a:r>
            <a:r>
              <a:rPr lang="ko-KR" altLang="en-US" dirty="0"/>
              <a:t>세기를 주도하는 대표기업을 향해  도약 하고 </a:t>
            </a:r>
            <a:r>
              <a:rPr lang="ko-KR" altLang="en-US" dirty="0" smtClean="0"/>
              <a:t>있습니다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ko-KR" altLang="en-US" dirty="0" smtClean="0"/>
              <a:t>선진화된 기술 습득</a:t>
            </a:r>
            <a:r>
              <a:rPr lang="en-US" altLang="ko-KR" dirty="0" smtClean="0"/>
              <a:t>,</a:t>
            </a:r>
            <a:r>
              <a:rPr lang="ko-KR" altLang="en-US" dirty="0" smtClean="0"/>
              <a:t> 꾸준한 연구개발</a:t>
            </a:r>
            <a:r>
              <a:rPr lang="en-US" altLang="ko-KR" dirty="0"/>
              <a:t>,</a:t>
            </a:r>
            <a:r>
              <a:rPr lang="ko-KR" altLang="en-US" dirty="0" smtClean="0"/>
              <a:t> 고용 창출에 힘을 쓰고 있습니다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또한</a:t>
            </a:r>
            <a:r>
              <a:rPr lang="en-US" altLang="ko-KR" dirty="0" smtClean="0"/>
              <a:t> </a:t>
            </a:r>
            <a:r>
              <a:rPr lang="ko-KR" altLang="en-US" dirty="0" smtClean="0"/>
              <a:t>고객이 만족할 수 있는 최상의 제품을 만들고자 지속적인 노력을 기울이고 있습니다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ko-KR" altLang="en-US" dirty="0" smtClean="0"/>
              <a:t>저희 임직원은 고객의 입장에서 생각하고 행동하여 작은 일에도 최선을 다하며 신속한 납기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고품질을 추구하는 ㈜</a:t>
            </a:r>
            <a:r>
              <a:rPr lang="ko-KR" altLang="en-US" dirty="0" err="1" smtClean="0"/>
              <a:t>에스에이치인더스트리가</a:t>
            </a:r>
            <a:r>
              <a:rPr lang="ko-KR" altLang="en-US" dirty="0" smtClean="0"/>
              <a:t> 되겠습니다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저희 </a:t>
            </a:r>
            <a:r>
              <a:rPr lang="en-US" altLang="ko-KR" dirty="0" smtClean="0"/>
              <a:t>SHI</a:t>
            </a:r>
            <a:r>
              <a:rPr lang="ko-KR" altLang="en-US" dirty="0" smtClean="0"/>
              <a:t>에 많은 사랑과 성원을 보내주시기 바랍니다</a:t>
            </a:r>
            <a:r>
              <a:rPr lang="en-US" altLang="ko-KR" dirty="0"/>
              <a:t>.</a:t>
            </a:r>
            <a:r>
              <a:rPr lang="en-US" altLang="ko-KR" dirty="0" smtClean="0"/>
              <a:t> </a:t>
            </a:r>
            <a:r>
              <a:rPr lang="ko-KR" altLang="en-US" dirty="0" smtClean="0"/>
              <a:t>감사합니다</a:t>
            </a:r>
            <a:r>
              <a:rPr lang="en-US" altLang="ko-KR" dirty="0"/>
              <a:t>.</a:t>
            </a:r>
            <a:r>
              <a:rPr lang="en-US" altLang="ko-KR" dirty="0" smtClean="0"/>
              <a:t> 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                                      </a:t>
            </a:r>
            <a:r>
              <a:rPr lang="ko-KR" altLang="en-US" dirty="0" smtClean="0"/>
              <a:t>㈜</a:t>
            </a:r>
            <a:r>
              <a:rPr lang="ko-KR" altLang="en-US" dirty="0" err="1" smtClean="0"/>
              <a:t>에스에이치인더스트리</a:t>
            </a:r>
            <a:r>
              <a:rPr lang="ko-KR" altLang="en-US" dirty="0" smtClean="0"/>
              <a:t> 임직원 일동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6055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1535923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경영이념</a:t>
            </a:r>
            <a:endParaRPr lang="ko-KR" alt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792288" y="1883927"/>
            <a:ext cx="6524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MANAGEMENT PHILOSOPHY</a:t>
            </a:r>
            <a:endParaRPr lang="ko-KR" alt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835696" y="2284423"/>
            <a:ext cx="32892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smtClean="0"/>
              <a:t>고객가치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구성원의 가치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회사가치의 극대화</a:t>
            </a:r>
            <a:endParaRPr lang="en-US" altLang="ko-KR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smtClean="0"/>
              <a:t>인재육성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내실기반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끊임없</a:t>
            </a:r>
            <a:r>
              <a:rPr lang="ko-KR" altLang="en-US" sz="1000" dirty="0"/>
              <a:t>는</a:t>
            </a:r>
            <a:r>
              <a:rPr lang="ko-KR" altLang="en-US" sz="1000" dirty="0" smtClean="0"/>
              <a:t> 연구개발</a:t>
            </a:r>
            <a:r>
              <a:rPr lang="en-US" altLang="ko-KR" sz="10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smtClean="0"/>
              <a:t>지속적인 품질개선활동 실시</a:t>
            </a:r>
            <a:endParaRPr lang="en-US" altLang="ko-KR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smtClean="0"/>
              <a:t>변화에 유연하게 대처 할 수 있는 창의적인 사업 아이템 개발</a:t>
            </a:r>
            <a:endParaRPr lang="en-US" altLang="ko-KR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790871" y="3456355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err="1" smtClean="0"/>
              <a:t>비</a:t>
            </a:r>
            <a:r>
              <a:rPr lang="ko-KR" altLang="en-US" sz="1200" dirty="0" err="1"/>
              <a:t>젼</a:t>
            </a:r>
            <a:endParaRPr lang="ko-KR" alt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790871" y="3794090"/>
            <a:ext cx="6524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VISION</a:t>
            </a:r>
            <a:endParaRPr lang="ko-KR" alt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887122" y="3938481"/>
            <a:ext cx="38653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smtClean="0"/>
              <a:t>꾸준한 노력을 통해 </a:t>
            </a:r>
            <a:r>
              <a:rPr lang="en-US" altLang="ko-KR" sz="1000" dirty="0" smtClean="0"/>
              <a:t>21</a:t>
            </a:r>
            <a:r>
              <a:rPr lang="ko-KR" altLang="en-US" sz="1000" dirty="0" smtClean="0"/>
              <a:t>세기 </a:t>
            </a:r>
            <a:r>
              <a:rPr lang="ko-KR" altLang="en-US" sz="1000" dirty="0" smtClean="0">
                <a:solidFill>
                  <a:srgbClr val="FF0000"/>
                </a:solidFill>
              </a:rPr>
              <a:t>사회적</a:t>
            </a:r>
            <a:r>
              <a:rPr lang="ko-KR" altLang="en-US" sz="1000" dirty="0" smtClean="0"/>
              <a:t> 가치 창출에 기여할 것 입니다</a:t>
            </a:r>
            <a:r>
              <a:rPr lang="en-US" altLang="ko-KR" sz="1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smtClean="0"/>
              <a:t>우리 </a:t>
            </a:r>
            <a:r>
              <a:rPr lang="en-US" altLang="ko-KR" sz="1000" dirty="0" smtClean="0"/>
              <a:t>LTI</a:t>
            </a:r>
            <a:r>
              <a:rPr lang="ko-KR" altLang="en-US" sz="1000" dirty="0" smtClean="0"/>
              <a:t>는 모든 </a:t>
            </a:r>
            <a:r>
              <a:rPr lang="ko-KR" altLang="en-US" sz="1000" dirty="0" smtClean="0">
                <a:solidFill>
                  <a:srgbClr val="FF0000"/>
                </a:solidFill>
              </a:rPr>
              <a:t>사람들</a:t>
            </a:r>
            <a:r>
              <a:rPr lang="ko-KR" altLang="en-US" sz="1000" dirty="0" smtClean="0"/>
              <a:t>이 일하고 싶은 기업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직원들이 행복과 보람을 느끼는 회사가 될 것 입니다</a:t>
            </a:r>
            <a:r>
              <a:rPr lang="en-US" altLang="ko-KR" sz="1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smtClean="0"/>
              <a:t>지속적인 </a:t>
            </a:r>
            <a:r>
              <a:rPr lang="ko-KR" altLang="en-US" sz="1000" dirty="0" smtClean="0">
                <a:solidFill>
                  <a:srgbClr val="FF0000"/>
                </a:solidFill>
              </a:rPr>
              <a:t>노력</a:t>
            </a:r>
            <a:r>
              <a:rPr lang="ko-KR" altLang="en-US" sz="1000" dirty="0" smtClean="0"/>
              <a:t>으로 인재육성과 기술개발을 실현해 고객과 협력체에게 최고의 품질로서 보답하며 지속적 성장하는 회사가 될 것 입니다</a:t>
            </a:r>
            <a:r>
              <a:rPr lang="en-US" altLang="ko-KR" sz="1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000" dirty="0" smtClean="0"/>
          </a:p>
        </p:txBody>
      </p:sp>
      <p:graphicFrame>
        <p:nvGraphicFramePr>
          <p:cNvPr id="10" name="다이어그램 9"/>
          <p:cNvGraphicFramePr/>
          <p:nvPr>
            <p:extLst>
              <p:ext uri="{D42A27DB-BD31-4B8C-83A1-F6EECF244321}">
                <p14:modId xmlns:p14="http://schemas.microsoft.com/office/powerpoint/2010/main" val="2892529369"/>
              </p:ext>
            </p:extLst>
          </p:nvPr>
        </p:nvGraphicFramePr>
        <p:xfrm>
          <a:off x="1259632" y="3864028"/>
          <a:ext cx="3240360" cy="1941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450516" y="420192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9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사회적</a:t>
            </a:r>
            <a:endParaRPr lang="en-US" altLang="ko-KR" sz="9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ko-KR" altLang="en-US" sz="9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기</a:t>
            </a:r>
            <a:r>
              <a:rPr lang="ko-KR" altLang="en-US" sz="9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업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71800" y="472514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9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노력하</a:t>
            </a:r>
            <a:r>
              <a:rPr lang="ko-KR" altLang="en-US" sz="9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는</a:t>
            </a:r>
            <a:endParaRPr lang="en-US" altLang="ko-KR" sz="9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ko-KR" altLang="en-US" sz="9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기</a:t>
            </a:r>
            <a:r>
              <a:rPr lang="ko-KR" altLang="en-US" sz="9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업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88025" y="4746295"/>
            <a:ext cx="1107303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9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인간적인</a:t>
            </a:r>
            <a:endParaRPr lang="en-US" altLang="ko-KR" sz="9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ko-KR" altLang="en-US" sz="9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기</a:t>
            </a:r>
            <a:r>
              <a:rPr lang="ko-KR" altLang="en-US" sz="9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업</a:t>
            </a:r>
          </a:p>
        </p:txBody>
      </p:sp>
      <p:pic>
        <p:nvPicPr>
          <p:cNvPr id="15" name="Picture 2" descr="D:\2017.11.29\프로젝트\진행-프로젝트-홈페이지\이미지 구입\인사말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102" y="1629000"/>
            <a:ext cx="270025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직사각형 16"/>
          <p:cNvSpPr/>
          <p:nvPr/>
        </p:nvSpPr>
        <p:spPr>
          <a:xfrm>
            <a:off x="1619671" y="3300086"/>
            <a:ext cx="6336705" cy="22171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619671" y="5733256"/>
            <a:ext cx="3434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비젼</a:t>
            </a:r>
            <a:r>
              <a:rPr lang="ko-KR" altLang="en-US" dirty="0" smtClean="0"/>
              <a:t> 항목 삭제해주세요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9317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다이어그램 3"/>
          <p:cNvGraphicFramePr/>
          <p:nvPr>
            <p:extLst>
              <p:ext uri="{D42A27DB-BD31-4B8C-83A1-F6EECF244321}">
                <p14:modId xmlns:p14="http://schemas.microsoft.com/office/powerpoint/2010/main" val="3261033873"/>
              </p:ext>
            </p:extLst>
          </p:nvPr>
        </p:nvGraphicFramePr>
        <p:xfrm>
          <a:off x="-468560" y="2216384"/>
          <a:ext cx="4896544" cy="3156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다이어그램 4"/>
          <p:cNvGraphicFramePr/>
          <p:nvPr>
            <p:extLst>
              <p:ext uri="{D42A27DB-BD31-4B8C-83A1-F6EECF244321}">
                <p14:modId xmlns:p14="http://schemas.microsoft.com/office/powerpoint/2010/main" val="1907726313"/>
              </p:ext>
            </p:extLst>
          </p:nvPr>
        </p:nvGraphicFramePr>
        <p:xfrm>
          <a:off x="3995936" y="1928353"/>
          <a:ext cx="4896544" cy="2724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7584" y="620688"/>
            <a:ext cx="74888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ko-KR" altLang="en-US" sz="2500" dirty="0" err="1" smtClean="0"/>
              <a:t>카달로그</a:t>
            </a:r>
            <a:r>
              <a:rPr lang="ko-KR" altLang="en-US" sz="2500" dirty="0" smtClean="0"/>
              <a:t> </a:t>
            </a:r>
            <a:r>
              <a:rPr lang="en-US" altLang="ko-KR" sz="2500" dirty="0" smtClean="0"/>
              <a:t>1</a:t>
            </a:r>
            <a:r>
              <a:rPr lang="ko-KR" altLang="en-US" sz="2500" dirty="0" smtClean="0"/>
              <a:t>차 </a:t>
            </a:r>
            <a:r>
              <a:rPr lang="en-US" altLang="ko-KR" sz="2500" dirty="0" smtClean="0"/>
              <a:t>– 2</a:t>
            </a:r>
            <a:r>
              <a:rPr lang="ko-KR" altLang="en-US" sz="2500" dirty="0" smtClean="0"/>
              <a:t>차 </a:t>
            </a:r>
            <a:r>
              <a:rPr lang="en-US" altLang="ko-KR" sz="2500" dirty="0" smtClean="0"/>
              <a:t> </a:t>
            </a:r>
            <a:r>
              <a:rPr lang="ko-KR" altLang="en-US" sz="2500" dirty="0" smtClean="0"/>
              <a:t>구성메뉴</a:t>
            </a:r>
            <a:endParaRPr lang="en-US" altLang="ko-KR" sz="2500" dirty="0" smtClean="0"/>
          </a:p>
          <a:p>
            <a:pPr marL="342900" indent="-342900">
              <a:buFont typeface="Arial" charset="0"/>
              <a:buChar char="•"/>
            </a:pPr>
            <a:endParaRPr lang="en-US" altLang="ko-KR" sz="2500" dirty="0"/>
          </a:p>
          <a:p>
            <a:pPr marL="342900" indent="-342900">
              <a:buFont typeface="Arial" charset="0"/>
              <a:buChar char="•"/>
            </a:pPr>
            <a:r>
              <a:rPr lang="en-US" altLang="ko-KR" sz="2500" dirty="0" smtClean="0"/>
              <a:t> X </a:t>
            </a:r>
            <a:r>
              <a:rPr lang="ko-KR" altLang="en-US" sz="2500" dirty="0" smtClean="0"/>
              <a:t>표시된 항목 </a:t>
            </a:r>
            <a:r>
              <a:rPr lang="ko-KR" altLang="en-US" sz="2500" dirty="0" err="1" smtClean="0"/>
              <a:t>삭제말고</a:t>
            </a:r>
            <a:r>
              <a:rPr lang="ko-KR" altLang="en-US" sz="2500" dirty="0" smtClean="0"/>
              <a:t> 숨기기 </a:t>
            </a:r>
            <a:r>
              <a:rPr lang="ko-KR" altLang="en-US" sz="2500" dirty="0" err="1" smtClean="0"/>
              <a:t>부탁드립니다</a:t>
            </a:r>
            <a:r>
              <a:rPr lang="en-US" altLang="ko-KR" sz="2500" dirty="0" smtClean="0"/>
              <a:t>.</a:t>
            </a:r>
            <a:endParaRPr lang="ko-KR" altLang="en-US" sz="2500" dirty="0"/>
          </a:p>
        </p:txBody>
      </p:sp>
    </p:spTree>
    <p:extLst>
      <p:ext uri="{BB962C8B-B14F-4D97-AF65-F5344CB8AC3E}">
        <p14:creationId xmlns:p14="http://schemas.microsoft.com/office/powerpoint/2010/main" val="1278574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76470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조직도 </a:t>
            </a:r>
            <a:r>
              <a:rPr lang="en-US" altLang="ko-KR" dirty="0" smtClean="0"/>
              <a:t>&gt; </a:t>
            </a:r>
            <a:r>
              <a:rPr lang="ko-KR" altLang="en-US" dirty="0" smtClean="0"/>
              <a:t>회사연혁  </a:t>
            </a:r>
            <a:r>
              <a:rPr lang="en-US" altLang="ko-KR" dirty="0" smtClean="0"/>
              <a:t>(</a:t>
            </a:r>
            <a:r>
              <a:rPr lang="ko-KR" altLang="en-US" dirty="0" smtClean="0"/>
              <a:t>수정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52772" y="1134036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1998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2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일 신화정밀 설립</a:t>
            </a:r>
            <a:endParaRPr lang="en-US" altLang="ko-KR" dirty="0" smtClean="0"/>
          </a:p>
          <a:p>
            <a:r>
              <a:rPr lang="en-US" altLang="ko-KR" dirty="0" smtClean="0"/>
              <a:t>1998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2</a:t>
            </a:r>
            <a:r>
              <a:rPr lang="ko-KR" altLang="en-US" dirty="0" smtClean="0"/>
              <a:t>월 </a:t>
            </a:r>
            <a:r>
              <a:rPr lang="ko-KR" altLang="en-US" dirty="0" err="1" smtClean="0"/>
              <a:t>금형제작</a:t>
            </a:r>
            <a:r>
              <a:rPr lang="ko-KR" altLang="en-US" dirty="0" smtClean="0"/>
              <a:t> 주력</a:t>
            </a:r>
            <a:endParaRPr lang="en-US" altLang="ko-KR" dirty="0" smtClean="0"/>
          </a:p>
          <a:p>
            <a:r>
              <a:rPr lang="en-US" altLang="ko-KR" dirty="0" smtClean="0"/>
              <a:t>2000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2</a:t>
            </a:r>
            <a:r>
              <a:rPr lang="ko-KR" altLang="en-US" dirty="0" smtClean="0"/>
              <a:t>월 플라스틱 사출 분야 시작</a:t>
            </a:r>
            <a:endParaRPr lang="en-US" altLang="ko-KR" dirty="0" smtClean="0"/>
          </a:p>
          <a:p>
            <a:r>
              <a:rPr lang="en-US" altLang="ko-KR" dirty="0" smtClean="0"/>
              <a:t>2014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6</a:t>
            </a:r>
            <a:r>
              <a:rPr lang="ko-KR" altLang="en-US" dirty="0" smtClean="0"/>
              <a:t>월 부천 </a:t>
            </a:r>
            <a:r>
              <a:rPr lang="en-US" altLang="ko-KR" dirty="0" smtClean="0"/>
              <a:t>&gt;  </a:t>
            </a:r>
            <a:r>
              <a:rPr lang="ko-KR" altLang="en-US" dirty="0" smtClean="0"/>
              <a:t>화성 공장 확장 이전</a:t>
            </a:r>
            <a:endParaRPr lang="en-US" altLang="ko-KR" dirty="0" smtClean="0"/>
          </a:p>
          <a:p>
            <a:r>
              <a:rPr lang="en-US" altLang="ko-KR" dirty="0" smtClean="0"/>
              <a:t>2016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3</a:t>
            </a:r>
            <a:r>
              <a:rPr lang="ko-KR" altLang="en-US" dirty="0" smtClean="0"/>
              <a:t>월 법인 ㈜</a:t>
            </a:r>
            <a:r>
              <a:rPr lang="ko-KR" altLang="en-US" dirty="0" err="1" smtClean="0"/>
              <a:t>엘티인더스트리</a:t>
            </a:r>
            <a:r>
              <a:rPr lang="ko-KR" altLang="en-US" dirty="0" smtClean="0"/>
              <a:t> 설립</a:t>
            </a:r>
            <a:endParaRPr lang="en-US" altLang="ko-KR" dirty="0" smtClean="0"/>
          </a:p>
          <a:p>
            <a:r>
              <a:rPr lang="en-US" altLang="ko-KR" dirty="0" smtClean="0"/>
              <a:t>2019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2</a:t>
            </a:r>
            <a:r>
              <a:rPr lang="ko-KR" altLang="en-US" dirty="0" err="1" smtClean="0"/>
              <a:t>월월</a:t>
            </a:r>
            <a:r>
              <a:rPr lang="ko-KR" altLang="en-US" dirty="0" smtClean="0"/>
              <a:t> 법인 ㈜</a:t>
            </a:r>
            <a:r>
              <a:rPr lang="ko-KR" altLang="en-US" dirty="0" err="1" smtClean="0"/>
              <a:t>에스에이치인더스트리로</a:t>
            </a:r>
            <a:r>
              <a:rPr lang="ko-KR" altLang="en-US" dirty="0" smtClean="0"/>
              <a:t> 상호변경</a:t>
            </a:r>
            <a:endParaRPr lang="en-US" altLang="ko-KR" dirty="0" smtClean="0"/>
          </a:p>
          <a:p>
            <a:r>
              <a:rPr lang="en-US" altLang="ko-KR" dirty="0" smtClean="0"/>
              <a:t>2019</a:t>
            </a:r>
            <a:r>
              <a:rPr lang="ko-KR" altLang="en-US" dirty="0" smtClean="0"/>
              <a:t>년 조립라인 작업실 확대</a:t>
            </a:r>
            <a:endParaRPr lang="en-US" altLang="ko-KR" dirty="0" smtClean="0"/>
          </a:p>
          <a:p>
            <a:r>
              <a:rPr lang="ko-KR" altLang="en-US" dirty="0" smtClean="0"/>
              <a:t>  </a:t>
            </a:r>
            <a:endParaRPr lang="ko-KR" altLang="en-US" dirty="0"/>
          </a:p>
        </p:txBody>
      </p:sp>
      <p:pic>
        <p:nvPicPr>
          <p:cNvPr id="1026" name="Picture 2" descr="C:\Users\newtec\Desktop\캡2처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284983"/>
            <a:ext cx="4429572" cy="3453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3861048"/>
            <a:ext cx="40324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/>
          </a:p>
          <a:p>
            <a:r>
              <a:rPr lang="en-US" altLang="ko-KR" dirty="0" smtClean="0"/>
              <a:t>1. </a:t>
            </a:r>
            <a:r>
              <a:rPr lang="ko-KR" altLang="en-US" dirty="0" err="1" smtClean="0"/>
              <a:t>이런느낌으로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부탁드립니다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사진은 따로 구입을 못해서 비슷한 기본 소스 있으시면 적용해주세요 </a:t>
            </a:r>
            <a:r>
              <a:rPr lang="en-US" altLang="ko-KR" dirty="0" smtClean="0"/>
              <a:t>) </a:t>
            </a:r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디자인 비용 추가되나요</a:t>
            </a:r>
            <a:r>
              <a:rPr lang="en-US" altLang="ko-KR" dirty="0" smtClean="0"/>
              <a:t>?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13770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1884</TotalTime>
  <Words>345</Words>
  <Application>Microsoft Office PowerPoint</Application>
  <PresentationFormat>화면 슬라이드 쇼(4:3)</PresentationFormat>
  <Paragraphs>67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newtec</dc:creator>
  <cp:lastModifiedBy>newtec</cp:lastModifiedBy>
  <cp:revision>13</cp:revision>
  <dcterms:created xsi:type="dcterms:W3CDTF">2019-06-04T00:22:34Z</dcterms:created>
  <dcterms:modified xsi:type="dcterms:W3CDTF">2019-06-13T02:48:16Z</dcterms:modified>
</cp:coreProperties>
</file>